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1"/>
  </p:notesMasterIdLst>
  <p:sldIdLst>
    <p:sldId id="256" r:id="rId2"/>
    <p:sldId id="308" r:id="rId3"/>
    <p:sldId id="309" r:id="rId4"/>
    <p:sldId id="310" r:id="rId5"/>
    <p:sldId id="311" r:id="rId6"/>
    <p:sldId id="312" r:id="rId7"/>
    <p:sldId id="313" r:id="rId8"/>
    <p:sldId id="314" r:id="rId9"/>
    <p:sldId id="259" r:id="rId10"/>
  </p:sldIdLst>
  <p:sldSz cx="9144000" cy="5143500" type="screen16x9"/>
  <p:notesSz cx="6858000" cy="9144000"/>
  <p:embeddedFontLst>
    <p:embeddedFont>
      <p:font typeface="Jua" panose="020B0604020202020204" charset="-127"/>
      <p:regular r:id="rId12"/>
    </p:embeddedFont>
    <p:embeddedFont>
      <p:font typeface="Amasis MT Pro Black" panose="02040A04050005020304" pitchFamily="18" charset="0"/>
      <p:bold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 Light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AFF898-C3B3-4E68-A7D2-480CC036BDC6}">
  <a:tblStyle styleId="{EFAFF898-C3B3-4E68-A7D2-480CC036BD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042" autoAdjust="0"/>
  </p:normalViewPr>
  <p:slideViewPr>
    <p:cSldViewPr snapToGrid="0">
      <p:cViewPr varScale="1">
        <p:scale>
          <a:sx n="63" d="100"/>
          <a:sy n="63" d="100"/>
        </p:scale>
        <p:origin x="5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898feb88a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898feb88a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9910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898feb88a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898feb88a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1615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898feb88a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898feb88a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440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g898feb88a6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3" name="Google Shape;1763;g898feb88a6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5925" y="291324"/>
            <a:ext cx="8336062" cy="4788281"/>
          </a:xfrm>
          <a:custGeom>
            <a:avLst/>
            <a:gdLst/>
            <a:ahLst/>
            <a:cxnLst/>
            <a:rect l="l" t="t" r="r" b="b"/>
            <a:pathLst>
              <a:path w="257584" h="146846" extrusionOk="0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61185" y="219519"/>
            <a:ext cx="8068819" cy="4788281"/>
          </a:xfrm>
          <a:custGeom>
            <a:avLst/>
            <a:gdLst/>
            <a:ahLst/>
            <a:cxnLst/>
            <a:rect l="l" t="t" r="r" b="b"/>
            <a:pathLst>
              <a:path w="257584" h="146846" extrusionOk="0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41543" y="2282008"/>
            <a:ext cx="569676" cy="380612"/>
            <a:chOff x="8341543" y="2282008"/>
            <a:chExt cx="569676" cy="380612"/>
          </a:xfrm>
        </p:grpSpPr>
        <p:sp>
          <p:nvSpPr>
            <p:cNvPr id="12" name="Google Shape;12;p2"/>
            <p:cNvSpPr/>
            <p:nvPr/>
          </p:nvSpPr>
          <p:spPr>
            <a:xfrm>
              <a:off x="8341543" y="2361783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41543" y="2282008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8341543" y="1721094"/>
            <a:ext cx="569676" cy="380612"/>
            <a:chOff x="8341543" y="1721094"/>
            <a:chExt cx="569676" cy="380612"/>
          </a:xfrm>
        </p:grpSpPr>
        <p:sp>
          <p:nvSpPr>
            <p:cNvPr id="15" name="Google Shape;15;p2"/>
            <p:cNvSpPr/>
            <p:nvPr/>
          </p:nvSpPr>
          <p:spPr>
            <a:xfrm>
              <a:off x="8341543" y="1800869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41543" y="1721094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8346273" y="1183592"/>
            <a:ext cx="568486" cy="388014"/>
            <a:chOff x="8346273" y="1183592"/>
            <a:chExt cx="568486" cy="388014"/>
          </a:xfrm>
        </p:grpSpPr>
        <p:sp>
          <p:nvSpPr>
            <p:cNvPr id="18" name="Google Shape;18;p2"/>
            <p:cNvSpPr/>
            <p:nvPr/>
          </p:nvSpPr>
          <p:spPr>
            <a:xfrm>
              <a:off x="8346273" y="1263367"/>
              <a:ext cx="568486" cy="308239"/>
            </a:xfrm>
            <a:custGeom>
              <a:avLst/>
              <a:gdLst/>
              <a:ahLst/>
              <a:cxnLst/>
              <a:rect l="l" t="t" r="r" b="b"/>
              <a:pathLst>
                <a:path w="18148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46273" y="1183592"/>
              <a:ext cx="568486" cy="308239"/>
            </a:xfrm>
            <a:custGeom>
              <a:avLst/>
              <a:gdLst/>
              <a:ahLst/>
              <a:cxnLst/>
              <a:rect l="l" t="t" r="r" b="b"/>
              <a:pathLst>
                <a:path w="18148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8341543" y="606635"/>
            <a:ext cx="569676" cy="388014"/>
            <a:chOff x="8341543" y="606635"/>
            <a:chExt cx="569676" cy="388014"/>
          </a:xfrm>
        </p:grpSpPr>
        <p:sp>
          <p:nvSpPr>
            <p:cNvPr id="21" name="Google Shape;21;p2"/>
            <p:cNvSpPr/>
            <p:nvPr/>
          </p:nvSpPr>
          <p:spPr>
            <a:xfrm>
              <a:off x="8341543" y="686410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41543" y="606635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2"/>
          <p:cNvGrpSpPr/>
          <p:nvPr/>
        </p:nvGrpSpPr>
        <p:grpSpPr>
          <a:xfrm>
            <a:off x="8341543" y="2842933"/>
            <a:ext cx="569676" cy="380612"/>
            <a:chOff x="8341543" y="2282008"/>
            <a:chExt cx="569676" cy="380612"/>
          </a:xfrm>
        </p:grpSpPr>
        <p:sp>
          <p:nvSpPr>
            <p:cNvPr id="24" name="Google Shape;24;p2"/>
            <p:cNvSpPr/>
            <p:nvPr/>
          </p:nvSpPr>
          <p:spPr>
            <a:xfrm>
              <a:off x="8341543" y="2361783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41543" y="2282008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8341543" y="3403858"/>
            <a:ext cx="569676" cy="380612"/>
            <a:chOff x="8341543" y="2282008"/>
            <a:chExt cx="569676" cy="380612"/>
          </a:xfrm>
        </p:grpSpPr>
        <p:sp>
          <p:nvSpPr>
            <p:cNvPr id="27" name="Google Shape;27;p2"/>
            <p:cNvSpPr/>
            <p:nvPr/>
          </p:nvSpPr>
          <p:spPr>
            <a:xfrm>
              <a:off x="8341543" y="2361783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41543" y="2282008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2"/>
          <p:cNvSpPr/>
          <p:nvPr/>
        </p:nvSpPr>
        <p:spPr>
          <a:xfrm>
            <a:off x="8341543" y="4447718"/>
            <a:ext cx="569676" cy="308239"/>
          </a:xfrm>
          <a:custGeom>
            <a:avLst/>
            <a:gdLst/>
            <a:ahLst/>
            <a:cxnLst/>
            <a:rect l="l" t="t" r="r" b="b"/>
            <a:pathLst>
              <a:path w="18186" h="9453" extrusionOk="0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8341543" y="4367943"/>
            <a:ext cx="569676" cy="308239"/>
          </a:xfrm>
          <a:custGeom>
            <a:avLst/>
            <a:gdLst/>
            <a:ahLst/>
            <a:cxnLst/>
            <a:rect l="l" t="t" r="r" b="b"/>
            <a:pathLst>
              <a:path w="18186" h="9453" extrusionOk="0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395894" y="219519"/>
            <a:ext cx="8053438" cy="4788281"/>
          </a:xfrm>
          <a:custGeom>
            <a:avLst/>
            <a:gdLst/>
            <a:ahLst/>
            <a:cxnLst/>
            <a:rect l="l" t="t" r="r" b="b"/>
            <a:pathLst>
              <a:path w="257093" h="146846" extrusionOk="0">
                <a:moveTo>
                  <a:pt x="7146" y="1"/>
                </a:moveTo>
                <a:cubicBezTo>
                  <a:pt x="3177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177" y="146845"/>
                  <a:pt x="7146" y="146845"/>
                </a:cubicBezTo>
                <a:lnTo>
                  <a:pt x="249947" y="146845"/>
                </a:lnTo>
                <a:cubicBezTo>
                  <a:pt x="253879" y="146845"/>
                  <a:pt x="257093" y="143632"/>
                  <a:pt x="257093" y="139700"/>
                </a:cubicBezTo>
                <a:lnTo>
                  <a:pt x="257093" y="7146"/>
                </a:lnTo>
                <a:cubicBezTo>
                  <a:pt x="257093" y="3214"/>
                  <a:pt x="253879" y="1"/>
                  <a:pt x="2499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2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2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228900" y="135685"/>
            <a:ext cx="794715" cy="686714"/>
          </a:xfrm>
          <a:custGeom>
            <a:avLst/>
            <a:gdLst/>
            <a:ahLst/>
            <a:cxnLst/>
            <a:rect l="l" t="t" r="r" b="b"/>
            <a:pathLst>
              <a:path w="25370" h="21060" extrusionOk="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 txBox="1">
            <a:spLocks noGrp="1"/>
          </p:cNvSpPr>
          <p:nvPr>
            <p:ph type="ctrTitle"/>
          </p:nvPr>
        </p:nvSpPr>
        <p:spPr>
          <a:xfrm>
            <a:off x="967700" y="1345750"/>
            <a:ext cx="7208700" cy="19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400">
                <a:latin typeface="Jua"/>
                <a:ea typeface="Jua"/>
                <a:cs typeface="Jua"/>
                <a:sym typeface="Jua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9pPr>
          </a:lstStyle>
          <a:p>
            <a:endParaRPr/>
          </a:p>
        </p:txBody>
      </p:sp>
      <p:sp>
        <p:nvSpPr>
          <p:cNvPr id="84" name="Google Shape;84;p2"/>
          <p:cNvSpPr txBox="1">
            <a:spLocks noGrp="1"/>
          </p:cNvSpPr>
          <p:nvPr>
            <p:ph type="subTitle" idx="1"/>
          </p:nvPr>
        </p:nvSpPr>
        <p:spPr>
          <a:xfrm>
            <a:off x="1138725" y="3114175"/>
            <a:ext cx="6866700" cy="5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Light"/>
              <a:buNone/>
              <a:defRPr sz="2200">
                <a:solidFill>
                  <a:schemeClr val="accent1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Light"/>
              <a:buNone/>
              <a:defRPr sz="2400">
                <a:solidFill>
                  <a:schemeClr val="accent1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Light"/>
              <a:buNone/>
              <a:defRPr sz="2400">
                <a:solidFill>
                  <a:schemeClr val="accent1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Light"/>
              <a:buNone/>
              <a:defRPr sz="2400">
                <a:solidFill>
                  <a:schemeClr val="accent1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Light"/>
              <a:buNone/>
              <a:defRPr sz="2400">
                <a:solidFill>
                  <a:schemeClr val="accent1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Light"/>
              <a:buNone/>
              <a:defRPr sz="2400">
                <a:solidFill>
                  <a:schemeClr val="accent1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Light"/>
              <a:buNone/>
              <a:defRPr sz="2400">
                <a:solidFill>
                  <a:schemeClr val="accent1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Light"/>
              <a:buNone/>
              <a:defRPr sz="2400">
                <a:solidFill>
                  <a:schemeClr val="accent1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Light"/>
              <a:buNone/>
              <a:defRPr sz="2400">
                <a:solidFill>
                  <a:schemeClr val="accent1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9pPr>
          </a:lstStyle>
          <a:p>
            <a:endParaRPr/>
          </a:p>
        </p:txBody>
      </p:sp>
      <p:grpSp>
        <p:nvGrpSpPr>
          <p:cNvPr id="85" name="Google Shape;85;p2"/>
          <p:cNvGrpSpPr/>
          <p:nvPr/>
        </p:nvGrpSpPr>
        <p:grpSpPr>
          <a:xfrm>
            <a:off x="7480525" y="1448400"/>
            <a:ext cx="444275" cy="398525"/>
            <a:chOff x="2495125" y="2142250"/>
            <a:chExt cx="444275" cy="398525"/>
          </a:xfrm>
        </p:grpSpPr>
        <p:sp>
          <p:nvSpPr>
            <p:cNvPr id="86" name="Google Shape;86;p2"/>
            <p:cNvSpPr/>
            <p:nvPr/>
          </p:nvSpPr>
          <p:spPr>
            <a:xfrm>
              <a:off x="2495125" y="2142250"/>
              <a:ext cx="444275" cy="398525"/>
            </a:xfrm>
            <a:custGeom>
              <a:avLst/>
              <a:gdLst/>
              <a:ahLst/>
              <a:cxnLst/>
              <a:rect l="l" t="t" r="r" b="b"/>
              <a:pathLst>
                <a:path w="17771" h="15941" extrusionOk="0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655525" y="2307050"/>
              <a:ext cx="94650" cy="73325"/>
            </a:xfrm>
            <a:custGeom>
              <a:avLst/>
              <a:gdLst/>
              <a:ahLst/>
              <a:cxnLst/>
              <a:rect l="l" t="t" r="r" b="b"/>
              <a:pathLst>
                <a:path w="3786" h="2933" extrusionOk="0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1018050" y="1506975"/>
            <a:ext cx="291375" cy="281375"/>
            <a:chOff x="3243875" y="2372825"/>
            <a:chExt cx="291375" cy="281375"/>
          </a:xfrm>
        </p:grpSpPr>
        <p:sp>
          <p:nvSpPr>
            <p:cNvPr id="89" name="Google Shape;89;p2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2"/>
          <p:cNvGrpSpPr/>
          <p:nvPr/>
        </p:nvGrpSpPr>
        <p:grpSpPr>
          <a:xfrm>
            <a:off x="2071475" y="615963"/>
            <a:ext cx="166675" cy="168575"/>
            <a:chOff x="4954425" y="2036375"/>
            <a:chExt cx="166675" cy="168575"/>
          </a:xfrm>
        </p:grpSpPr>
        <p:sp>
          <p:nvSpPr>
            <p:cNvPr id="100" name="Google Shape;100;p2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2"/>
          <p:cNvSpPr/>
          <p:nvPr/>
        </p:nvSpPr>
        <p:spPr>
          <a:xfrm>
            <a:off x="7571875" y="991013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0"/>
                </a:moveTo>
                <a:cubicBezTo>
                  <a:pt x="255" y="0"/>
                  <a:pt x="1" y="2834"/>
                  <a:pt x="2006" y="3221"/>
                </a:cubicBezTo>
                <a:cubicBezTo>
                  <a:pt x="2122" y="3239"/>
                  <a:pt x="2233" y="3247"/>
                  <a:pt x="2340" y="3247"/>
                </a:cubicBezTo>
                <a:cubicBezTo>
                  <a:pt x="4296" y="3247"/>
                  <a:pt x="4764" y="345"/>
                  <a:pt x="2483" y="12"/>
                </a:cubicBezTo>
                <a:cubicBezTo>
                  <a:pt x="2404" y="4"/>
                  <a:pt x="2327" y="0"/>
                  <a:pt x="22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1821125" y="1284625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1018050" y="1000650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"/>
          <p:cNvSpPr/>
          <p:nvPr/>
        </p:nvSpPr>
        <p:spPr>
          <a:xfrm rot="9553842">
            <a:off x="2124651" y="4191357"/>
            <a:ext cx="60324" cy="43049"/>
          </a:xfrm>
          <a:custGeom>
            <a:avLst/>
            <a:gdLst/>
            <a:ahLst/>
            <a:cxnLst/>
            <a:rect l="l" t="t" r="r" b="b"/>
            <a:pathLst>
              <a:path w="2413" h="1722" extrusionOk="0">
                <a:moveTo>
                  <a:pt x="1429" y="1"/>
                </a:moveTo>
                <a:cubicBezTo>
                  <a:pt x="1351" y="1"/>
                  <a:pt x="1268" y="12"/>
                  <a:pt x="1179" y="34"/>
                </a:cubicBezTo>
                <a:cubicBezTo>
                  <a:pt x="1156" y="33"/>
                  <a:pt x="1133" y="32"/>
                  <a:pt x="1110" y="32"/>
                </a:cubicBezTo>
                <a:cubicBezTo>
                  <a:pt x="20" y="32"/>
                  <a:pt x="1" y="1722"/>
                  <a:pt x="1114" y="1722"/>
                </a:cubicBezTo>
                <a:cubicBezTo>
                  <a:pt x="1159" y="1722"/>
                  <a:pt x="1206" y="1719"/>
                  <a:pt x="1254" y="1714"/>
                </a:cubicBezTo>
                <a:cubicBezTo>
                  <a:pt x="2412" y="1575"/>
                  <a:pt x="2372" y="1"/>
                  <a:pt x="14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"/>
          <p:cNvSpPr/>
          <p:nvPr/>
        </p:nvSpPr>
        <p:spPr>
          <a:xfrm>
            <a:off x="7527700" y="4181913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"/>
          <p:cNvSpPr/>
          <p:nvPr/>
        </p:nvSpPr>
        <p:spPr>
          <a:xfrm>
            <a:off x="1104175" y="3709075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2"/>
          <p:cNvGrpSpPr/>
          <p:nvPr/>
        </p:nvGrpSpPr>
        <p:grpSpPr>
          <a:xfrm>
            <a:off x="6355050" y="709650"/>
            <a:ext cx="291375" cy="281375"/>
            <a:chOff x="3243875" y="2372825"/>
            <a:chExt cx="291375" cy="281375"/>
          </a:xfrm>
        </p:grpSpPr>
        <p:sp>
          <p:nvSpPr>
            <p:cNvPr id="109" name="Google Shape;109;p2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19;p2"/>
          <p:cNvGrpSpPr/>
          <p:nvPr/>
        </p:nvGrpSpPr>
        <p:grpSpPr>
          <a:xfrm>
            <a:off x="1105050" y="4149150"/>
            <a:ext cx="444275" cy="398525"/>
            <a:chOff x="2495125" y="2142250"/>
            <a:chExt cx="444275" cy="398525"/>
          </a:xfrm>
        </p:grpSpPr>
        <p:sp>
          <p:nvSpPr>
            <p:cNvPr id="120" name="Google Shape;120;p2"/>
            <p:cNvSpPr/>
            <p:nvPr/>
          </p:nvSpPr>
          <p:spPr>
            <a:xfrm>
              <a:off x="2495125" y="2142250"/>
              <a:ext cx="444275" cy="398525"/>
            </a:xfrm>
            <a:custGeom>
              <a:avLst/>
              <a:gdLst/>
              <a:ahLst/>
              <a:cxnLst/>
              <a:rect l="l" t="t" r="r" b="b"/>
              <a:pathLst>
                <a:path w="17771" h="15941" extrusionOk="0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655525" y="2307050"/>
              <a:ext cx="94650" cy="73325"/>
            </a:xfrm>
            <a:custGeom>
              <a:avLst/>
              <a:gdLst/>
              <a:ahLst/>
              <a:cxnLst/>
              <a:rect l="l" t="t" r="r" b="b"/>
              <a:pathLst>
                <a:path w="3786" h="2933" extrusionOk="0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2"/>
          <p:cNvGrpSpPr/>
          <p:nvPr/>
        </p:nvGrpSpPr>
        <p:grpSpPr>
          <a:xfrm>
            <a:off x="6975800" y="4368950"/>
            <a:ext cx="291375" cy="281375"/>
            <a:chOff x="3243875" y="2372825"/>
            <a:chExt cx="291375" cy="281375"/>
          </a:xfrm>
        </p:grpSpPr>
        <p:sp>
          <p:nvSpPr>
            <p:cNvPr id="123" name="Google Shape;123;p2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2" name="Google Shape;802;p11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803" name="Google Shape;803;p11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4" name="Google Shape;804;p11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805" name="Google Shape;805;p11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7" name="Google Shape;807;p11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11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809" name="Google Shape;809;p11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1" name="Google Shape;811;p11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812" name="Google Shape;812;p11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4" name="Google Shape;814;p11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815" name="Google Shape;815;p11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7" name="Google Shape;817;p11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818" name="Google Shape;818;p11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0" name="Google Shape;820;p11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821" name="Google Shape;821;p11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11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3" name="Google Shape;823;p11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1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" name="Google Shape;825;p11"/>
          <p:cNvSpPr txBox="1">
            <a:spLocks noGrp="1"/>
          </p:cNvSpPr>
          <p:nvPr>
            <p:ph type="title" hasCustomPrompt="1"/>
          </p:nvPr>
        </p:nvSpPr>
        <p:spPr>
          <a:xfrm>
            <a:off x="1816863" y="1707588"/>
            <a:ext cx="5511600" cy="14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9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6" name="Google Shape;826;p11"/>
          <p:cNvSpPr txBox="1">
            <a:spLocks noGrp="1"/>
          </p:cNvSpPr>
          <p:nvPr>
            <p:ph type="subTitle" idx="1"/>
          </p:nvPr>
        </p:nvSpPr>
        <p:spPr>
          <a:xfrm>
            <a:off x="1815538" y="2971813"/>
            <a:ext cx="5511600" cy="4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27" name="Google Shape;827;p11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1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1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1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1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11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11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11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11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11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11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11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11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11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11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11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1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11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1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11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11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11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11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11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11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11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11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11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11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11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11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1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11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11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11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11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11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11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11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11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11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1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11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11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11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11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11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11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11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11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_1_1"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6" name="Google Shape;1186;p16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187" name="Google Shape;1187;p16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8" name="Google Shape;1188;p16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189" name="Google Shape;1189;p16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16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1" name="Google Shape;1191;p16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16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193" name="Google Shape;1193;p16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16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5" name="Google Shape;1195;p16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196" name="Google Shape;1196;p16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16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8" name="Google Shape;1198;p16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199" name="Google Shape;1199;p16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16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1" name="Google Shape;1201;p16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202" name="Google Shape;1202;p16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16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4" name="Google Shape;1204;p16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205" name="Google Shape;1205;p16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16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07" name="Google Shape;1207;p16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6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9" name="Google Shape;1209;p16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16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16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16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16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16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16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16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16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16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16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16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16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16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16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16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16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16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16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16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16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16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" name="Google Shape;1231;p16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16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p16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16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16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16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16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16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16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16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16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16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1243;p16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16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16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16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16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16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16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16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16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16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16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16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16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16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16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16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9" name="Google Shape;1259;p16"/>
          <p:cNvGrpSpPr/>
          <p:nvPr/>
        </p:nvGrpSpPr>
        <p:grpSpPr>
          <a:xfrm>
            <a:off x="726213" y="4500425"/>
            <a:ext cx="291375" cy="281375"/>
            <a:chOff x="3243875" y="2372825"/>
            <a:chExt cx="291375" cy="281375"/>
          </a:xfrm>
        </p:grpSpPr>
        <p:sp>
          <p:nvSpPr>
            <p:cNvPr id="1260" name="Google Shape;1260;p16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" name="Google Shape;1270;p16"/>
          <p:cNvSpPr/>
          <p:nvPr/>
        </p:nvSpPr>
        <p:spPr>
          <a:xfrm>
            <a:off x="7335600" y="508075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1" name="Google Shape;1271;p16"/>
          <p:cNvGrpSpPr/>
          <p:nvPr/>
        </p:nvGrpSpPr>
        <p:grpSpPr>
          <a:xfrm>
            <a:off x="1514950" y="454750"/>
            <a:ext cx="166675" cy="168575"/>
            <a:chOff x="4954425" y="2036375"/>
            <a:chExt cx="166675" cy="168575"/>
          </a:xfrm>
        </p:grpSpPr>
        <p:sp>
          <p:nvSpPr>
            <p:cNvPr id="1272" name="Google Shape;1272;p16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4" name="Google Shape;1274;p16"/>
          <p:cNvSpPr/>
          <p:nvPr/>
        </p:nvSpPr>
        <p:spPr>
          <a:xfrm>
            <a:off x="1427950" y="4781788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_1_1"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6" name="Google Shape;1276;p17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277" name="Google Shape;1277;p17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8" name="Google Shape;1278;p17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279" name="Google Shape;1279;p1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1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1" name="Google Shape;1281;p17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2" name="Google Shape;1282;p17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283" name="Google Shape;1283;p17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17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5" name="Google Shape;1285;p17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286" name="Google Shape;1286;p17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17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8" name="Google Shape;1288;p17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289" name="Google Shape;1289;p17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17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1" name="Google Shape;1291;p17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292" name="Google Shape;1292;p1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1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4" name="Google Shape;1294;p17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295" name="Google Shape;1295;p1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1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7" name="Google Shape;1297;p17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7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" name="Google Shape;1299;p17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17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17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17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17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17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" name="Google Shape;1305;p17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17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17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" name="Google Shape;1308;p17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" name="Google Shape;1309;p17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0" name="Google Shape;1310;p17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" name="Google Shape;1311;p17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" name="Google Shape;1312;p17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" name="Google Shape;1313;p17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17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5" name="Google Shape;1315;p17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" name="Google Shape;1316;p17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" name="Google Shape;1317;p17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" name="Google Shape;1318;p17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17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0" name="Google Shape;1320;p17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17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17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17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17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17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17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17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17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17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17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17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17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17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17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17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" name="Google Shape;1336;p17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" name="Google Shape;1337;p17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" name="Google Shape;1338;p17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" name="Google Shape;1339;p17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" name="Google Shape;1340;p17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" name="Google Shape;1341;p17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17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17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17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5" name="Google Shape;1345;p17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6" name="Google Shape;1346;p17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" name="Google Shape;1347;p17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" name="Google Shape;1348;p17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9" name="Google Shape;1349;p17"/>
          <p:cNvGrpSpPr/>
          <p:nvPr/>
        </p:nvGrpSpPr>
        <p:grpSpPr>
          <a:xfrm>
            <a:off x="504088" y="319075"/>
            <a:ext cx="444275" cy="398525"/>
            <a:chOff x="2495125" y="2142250"/>
            <a:chExt cx="444275" cy="398525"/>
          </a:xfrm>
        </p:grpSpPr>
        <p:sp>
          <p:nvSpPr>
            <p:cNvPr id="1350" name="Google Shape;1350;p17"/>
            <p:cNvSpPr/>
            <p:nvPr/>
          </p:nvSpPr>
          <p:spPr>
            <a:xfrm>
              <a:off x="2495125" y="2142250"/>
              <a:ext cx="444275" cy="398525"/>
            </a:xfrm>
            <a:custGeom>
              <a:avLst/>
              <a:gdLst/>
              <a:ahLst/>
              <a:cxnLst/>
              <a:rect l="l" t="t" r="r" b="b"/>
              <a:pathLst>
                <a:path w="17771" h="15941" extrusionOk="0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7"/>
            <p:cNvSpPr/>
            <p:nvPr/>
          </p:nvSpPr>
          <p:spPr>
            <a:xfrm>
              <a:off x="2655525" y="2307050"/>
              <a:ext cx="94650" cy="73325"/>
            </a:xfrm>
            <a:custGeom>
              <a:avLst/>
              <a:gdLst/>
              <a:ahLst/>
              <a:cxnLst/>
              <a:rect l="l" t="t" r="r" b="b"/>
              <a:pathLst>
                <a:path w="3786" h="2933" extrusionOk="0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" name="Google Shape;1352;p17"/>
          <p:cNvGrpSpPr/>
          <p:nvPr/>
        </p:nvGrpSpPr>
        <p:grpSpPr>
          <a:xfrm>
            <a:off x="7942288" y="4463763"/>
            <a:ext cx="291375" cy="281375"/>
            <a:chOff x="3243875" y="2372825"/>
            <a:chExt cx="291375" cy="281375"/>
          </a:xfrm>
        </p:grpSpPr>
        <p:sp>
          <p:nvSpPr>
            <p:cNvPr id="1353" name="Google Shape;1353;p17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7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7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17"/>
          <p:cNvGrpSpPr/>
          <p:nvPr/>
        </p:nvGrpSpPr>
        <p:grpSpPr>
          <a:xfrm>
            <a:off x="1236250" y="319063"/>
            <a:ext cx="166675" cy="168575"/>
            <a:chOff x="4954425" y="2036375"/>
            <a:chExt cx="166675" cy="168575"/>
          </a:xfrm>
        </p:grpSpPr>
        <p:sp>
          <p:nvSpPr>
            <p:cNvPr id="1364" name="Google Shape;1364;p17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6" name="Google Shape;1366;p17"/>
          <p:cNvSpPr/>
          <p:nvPr/>
        </p:nvSpPr>
        <p:spPr>
          <a:xfrm>
            <a:off x="8028425" y="362763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" name="Google Shape;1367;p17"/>
          <p:cNvSpPr/>
          <p:nvPr/>
        </p:nvSpPr>
        <p:spPr>
          <a:xfrm>
            <a:off x="8149363" y="4193975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8" name="Google Shape;1368;p17"/>
          <p:cNvGrpSpPr/>
          <p:nvPr/>
        </p:nvGrpSpPr>
        <p:grpSpPr>
          <a:xfrm>
            <a:off x="7442275" y="4651625"/>
            <a:ext cx="166675" cy="168575"/>
            <a:chOff x="4954425" y="2036375"/>
            <a:chExt cx="166675" cy="168575"/>
          </a:xfrm>
        </p:grpSpPr>
        <p:sp>
          <p:nvSpPr>
            <p:cNvPr id="1369" name="Google Shape;1369;p17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0_1_1_1_1_1"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2" name="Google Shape;1372;p18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373" name="Google Shape;1373;p18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" name="Google Shape;1374;p18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375" name="Google Shape;1375;p1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1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7" name="Google Shape;1377;p18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8" name="Google Shape;1378;p18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379" name="Google Shape;1379;p18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18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1" name="Google Shape;1381;p18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382" name="Google Shape;1382;p18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18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4" name="Google Shape;1384;p18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385" name="Google Shape;1385;p18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18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7" name="Google Shape;1387;p18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388" name="Google Shape;1388;p1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1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0" name="Google Shape;1390;p18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391" name="Google Shape;1391;p1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1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93" name="Google Shape;1393;p18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5" name="Google Shape;1395;p18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6" name="Google Shape;1396;p18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18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18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" name="Google Shape;1399;p18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" name="Google Shape;1400;p18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" name="Google Shape;1401;p18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" name="Google Shape;1402;p18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3" name="Google Shape;1403;p18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4" name="Google Shape;1404;p18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5" name="Google Shape;1405;p18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6" name="Google Shape;1406;p18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7" name="Google Shape;1407;p18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" name="Google Shape;1408;p18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" name="Google Shape;1409;p18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18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" name="Google Shape;1411;p18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" name="Google Shape;1412;p18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18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" name="Google Shape;1414;p18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18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18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18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18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18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18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18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18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18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18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18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18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18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18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18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18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18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18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18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18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18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18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18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18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18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18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18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18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18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18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18"/>
          <p:cNvSpPr/>
          <p:nvPr/>
        </p:nvSpPr>
        <p:spPr>
          <a:xfrm>
            <a:off x="228900" y="135685"/>
            <a:ext cx="794715" cy="686714"/>
          </a:xfrm>
          <a:custGeom>
            <a:avLst/>
            <a:gdLst/>
            <a:ahLst/>
            <a:cxnLst/>
            <a:rect l="l" t="t" r="r" b="b"/>
            <a:pathLst>
              <a:path w="25370" h="21060" extrusionOk="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6" name="Google Shape;1446;p18"/>
          <p:cNvGrpSpPr/>
          <p:nvPr/>
        </p:nvGrpSpPr>
        <p:grpSpPr>
          <a:xfrm>
            <a:off x="1063250" y="831175"/>
            <a:ext cx="444275" cy="398525"/>
            <a:chOff x="2495125" y="2142250"/>
            <a:chExt cx="444275" cy="398525"/>
          </a:xfrm>
        </p:grpSpPr>
        <p:sp>
          <p:nvSpPr>
            <p:cNvPr id="1447" name="Google Shape;1447;p18"/>
            <p:cNvSpPr/>
            <p:nvPr/>
          </p:nvSpPr>
          <p:spPr>
            <a:xfrm>
              <a:off x="2495125" y="2142250"/>
              <a:ext cx="444275" cy="398525"/>
            </a:xfrm>
            <a:custGeom>
              <a:avLst/>
              <a:gdLst/>
              <a:ahLst/>
              <a:cxnLst/>
              <a:rect l="l" t="t" r="r" b="b"/>
              <a:pathLst>
                <a:path w="17771" h="15941" extrusionOk="0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2655525" y="2307050"/>
              <a:ext cx="94650" cy="73325"/>
            </a:xfrm>
            <a:custGeom>
              <a:avLst/>
              <a:gdLst/>
              <a:ahLst/>
              <a:cxnLst/>
              <a:rect l="l" t="t" r="r" b="b"/>
              <a:pathLst>
                <a:path w="3786" h="2933" extrusionOk="0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18"/>
          <p:cNvGrpSpPr/>
          <p:nvPr/>
        </p:nvGrpSpPr>
        <p:grpSpPr>
          <a:xfrm>
            <a:off x="7814250" y="4463750"/>
            <a:ext cx="291375" cy="281375"/>
            <a:chOff x="3243875" y="2372825"/>
            <a:chExt cx="291375" cy="281375"/>
          </a:xfrm>
        </p:grpSpPr>
        <p:sp>
          <p:nvSpPr>
            <p:cNvPr id="1450" name="Google Shape;1450;p18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" name="Google Shape;1460;p18"/>
          <p:cNvGrpSpPr/>
          <p:nvPr/>
        </p:nvGrpSpPr>
        <p:grpSpPr>
          <a:xfrm>
            <a:off x="7553550" y="700850"/>
            <a:ext cx="166675" cy="168575"/>
            <a:chOff x="4954425" y="2036375"/>
            <a:chExt cx="166675" cy="168575"/>
          </a:xfrm>
        </p:grpSpPr>
        <p:sp>
          <p:nvSpPr>
            <p:cNvPr id="1461" name="Google Shape;1461;p18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8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3" name="Google Shape;1463;p18"/>
          <p:cNvSpPr/>
          <p:nvPr/>
        </p:nvSpPr>
        <p:spPr>
          <a:xfrm>
            <a:off x="1877550" y="539050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18"/>
          <p:cNvSpPr/>
          <p:nvPr/>
        </p:nvSpPr>
        <p:spPr>
          <a:xfrm>
            <a:off x="8218500" y="4065000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0_1_1_1_1_1_1"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6" name="Google Shape;1466;p19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467" name="Google Shape;1467;p19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8" name="Google Shape;1468;p19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469" name="Google Shape;1469;p1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1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1" name="Google Shape;1471;p19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2" name="Google Shape;1472;p19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473" name="Google Shape;1473;p19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19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5" name="Google Shape;1475;p19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476" name="Google Shape;1476;p19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19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8" name="Google Shape;1478;p19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479" name="Google Shape;1479;p19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19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1" name="Google Shape;1481;p19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482" name="Google Shape;1482;p1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1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4" name="Google Shape;1484;p19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485" name="Google Shape;1485;p1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1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7" name="Google Shape;1487;p19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9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9" name="Google Shape;1489;p19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19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19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19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19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19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19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19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19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19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19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19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19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19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19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19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19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19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19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19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19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19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19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19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19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19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19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19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19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19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19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19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19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2" name="Google Shape;1522;p19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19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19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19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p19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19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19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19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19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19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19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19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19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19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19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19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19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9" name="Google Shape;1539;p19"/>
          <p:cNvGrpSpPr/>
          <p:nvPr/>
        </p:nvGrpSpPr>
        <p:grpSpPr>
          <a:xfrm>
            <a:off x="7658900" y="2949438"/>
            <a:ext cx="444275" cy="398525"/>
            <a:chOff x="2495125" y="2142250"/>
            <a:chExt cx="444275" cy="398525"/>
          </a:xfrm>
        </p:grpSpPr>
        <p:sp>
          <p:nvSpPr>
            <p:cNvPr id="1540" name="Google Shape;1540;p19"/>
            <p:cNvSpPr/>
            <p:nvPr/>
          </p:nvSpPr>
          <p:spPr>
            <a:xfrm>
              <a:off x="2495125" y="2142250"/>
              <a:ext cx="444275" cy="398525"/>
            </a:xfrm>
            <a:custGeom>
              <a:avLst/>
              <a:gdLst/>
              <a:ahLst/>
              <a:cxnLst/>
              <a:rect l="l" t="t" r="r" b="b"/>
              <a:pathLst>
                <a:path w="17771" h="15941" extrusionOk="0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9"/>
            <p:cNvSpPr/>
            <p:nvPr/>
          </p:nvSpPr>
          <p:spPr>
            <a:xfrm>
              <a:off x="2655525" y="2307050"/>
              <a:ext cx="94650" cy="73325"/>
            </a:xfrm>
            <a:custGeom>
              <a:avLst/>
              <a:gdLst/>
              <a:ahLst/>
              <a:cxnLst/>
              <a:rect l="l" t="t" r="r" b="b"/>
              <a:pathLst>
                <a:path w="3786" h="2933" extrusionOk="0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" name="Google Shape;1542;p19"/>
          <p:cNvGrpSpPr/>
          <p:nvPr/>
        </p:nvGrpSpPr>
        <p:grpSpPr>
          <a:xfrm>
            <a:off x="1018050" y="1506975"/>
            <a:ext cx="291375" cy="281375"/>
            <a:chOff x="3243875" y="2372825"/>
            <a:chExt cx="291375" cy="281375"/>
          </a:xfrm>
        </p:grpSpPr>
        <p:sp>
          <p:nvSpPr>
            <p:cNvPr id="1543" name="Google Shape;1543;p19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9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9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9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9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9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9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9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9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" name="Google Shape;1553;p19"/>
          <p:cNvGrpSpPr/>
          <p:nvPr/>
        </p:nvGrpSpPr>
        <p:grpSpPr>
          <a:xfrm>
            <a:off x="2071475" y="615963"/>
            <a:ext cx="166675" cy="168575"/>
            <a:chOff x="4954425" y="2036375"/>
            <a:chExt cx="166675" cy="168575"/>
          </a:xfrm>
        </p:grpSpPr>
        <p:sp>
          <p:nvSpPr>
            <p:cNvPr id="1554" name="Google Shape;1554;p19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6" name="Google Shape;1556;p19"/>
          <p:cNvSpPr/>
          <p:nvPr/>
        </p:nvSpPr>
        <p:spPr>
          <a:xfrm>
            <a:off x="7006975" y="659650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0"/>
                </a:moveTo>
                <a:cubicBezTo>
                  <a:pt x="255" y="0"/>
                  <a:pt x="1" y="2834"/>
                  <a:pt x="2006" y="3221"/>
                </a:cubicBezTo>
                <a:cubicBezTo>
                  <a:pt x="2122" y="3239"/>
                  <a:pt x="2233" y="3247"/>
                  <a:pt x="2340" y="3247"/>
                </a:cubicBezTo>
                <a:cubicBezTo>
                  <a:pt x="4296" y="3247"/>
                  <a:pt x="4764" y="345"/>
                  <a:pt x="2483" y="12"/>
                </a:cubicBezTo>
                <a:cubicBezTo>
                  <a:pt x="2404" y="4"/>
                  <a:pt x="2327" y="0"/>
                  <a:pt x="22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" name="Google Shape;1557;p19"/>
          <p:cNvSpPr/>
          <p:nvPr/>
        </p:nvSpPr>
        <p:spPr>
          <a:xfrm>
            <a:off x="1821125" y="1284625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19"/>
          <p:cNvSpPr/>
          <p:nvPr/>
        </p:nvSpPr>
        <p:spPr>
          <a:xfrm>
            <a:off x="1018050" y="1000650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9" name="Google Shape;1559;p19"/>
          <p:cNvSpPr/>
          <p:nvPr/>
        </p:nvSpPr>
        <p:spPr>
          <a:xfrm>
            <a:off x="7527700" y="4181913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0" name="Google Shape;1560;p19"/>
          <p:cNvSpPr/>
          <p:nvPr/>
        </p:nvSpPr>
        <p:spPr>
          <a:xfrm>
            <a:off x="1104175" y="3709075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1" name="Google Shape;1561;p19"/>
          <p:cNvGrpSpPr/>
          <p:nvPr/>
        </p:nvGrpSpPr>
        <p:grpSpPr>
          <a:xfrm>
            <a:off x="1529750" y="4285375"/>
            <a:ext cx="291375" cy="281375"/>
            <a:chOff x="3243875" y="2372825"/>
            <a:chExt cx="291375" cy="281375"/>
          </a:xfrm>
        </p:grpSpPr>
        <p:sp>
          <p:nvSpPr>
            <p:cNvPr id="1562" name="Google Shape;1562;p19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2" name="Google Shape;1572;p19"/>
          <p:cNvGrpSpPr/>
          <p:nvPr/>
        </p:nvGrpSpPr>
        <p:grpSpPr>
          <a:xfrm>
            <a:off x="1254238" y="2592525"/>
            <a:ext cx="444275" cy="398525"/>
            <a:chOff x="2495125" y="2142250"/>
            <a:chExt cx="444275" cy="398525"/>
          </a:xfrm>
        </p:grpSpPr>
        <p:sp>
          <p:nvSpPr>
            <p:cNvPr id="1573" name="Google Shape;1573;p19"/>
            <p:cNvSpPr/>
            <p:nvPr/>
          </p:nvSpPr>
          <p:spPr>
            <a:xfrm>
              <a:off x="2495125" y="2142250"/>
              <a:ext cx="444275" cy="398525"/>
            </a:xfrm>
            <a:custGeom>
              <a:avLst/>
              <a:gdLst/>
              <a:ahLst/>
              <a:cxnLst/>
              <a:rect l="l" t="t" r="r" b="b"/>
              <a:pathLst>
                <a:path w="17771" h="15941" extrusionOk="0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2655525" y="2307050"/>
              <a:ext cx="94650" cy="73325"/>
            </a:xfrm>
            <a:custGeom>
              <a:avLst/>
              <a:gdLst/>
              <a:ahLst/>
              <a:cxnLst/>
              <a:rect l="l" t="t" r="r" b="b"/>
              <a:pathLst>
                <a:path w="3786" h="2933" extrusionOk="0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19"/>
          <p:cNvGrpSpPr/>
          <p:nvPr/>
        </p:nvGrpSpPr>
        <p:grpSpPr>
          <a:xfrm>
            <a:off x="6975800" y="4368950"/>
            <a:ext cx="291375" cy="281375"/>
            <a:chOff x="3243875" y="2372825"/>
            <a:chExt cx="291375" cy="281375"/>
          </a:xfrm>
        </p:grpSpPr>
        <p:sp>
          <p:nvSpPr>
            <p:cNvPr id="1576" name="Google Shape;1576;p19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19"/>
          <p:cNvGrpSpPr/>
          <p:nvPr/>
        </p:nvGrpSpPr>
        <p:grpSpPr>
          <a:xfrm>
            <a:off x="7185250" y="2202150"/>
            <a:ext cx="166675" cy="168575"/>
            <a:chOff x="4954425" y="2036375"/>
            <a:chExt cx="166675" cy="168575"/>
          </a:xfrm>
        </p:grpSpPr>
        <p:sp>
          <p:nvSpPr>
            <p:cNvPr id="1587" name="Google Shape;1587;p19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19"/>
          <p:cNvGrpSpPr/>
          <p:nvPr/>
        </p:nvGrpSpPr>
        <p:grpSpPr>
          <a:xfrm>
            <a:off x="7658888" y="1125963"/>
            <a:ext cx="444275" cy="398525"/>
            <a:chOff x="2495125" y="2142250"/>
            <a:chExt cx="444275" cy="398525"/>
          </a:xfrm>
        </p:grpSpPr>
        <p:sp>
          <p:nvSpPr>
            <p:cNvPr id="1590" name="Google Shape;1590;p19"/>
            <p:cNvSpPr/>
            <p:nvPr/>
          </p:nvSpPr>
          <p:spPr>
            <a:xfrm>
              <a:off x="2495125" y="2142250"/>
              <a:ext cx="444275" cy="398525"/>
            </a:xfrm>
            <a:custGeom>
              <a:avLst/>
              <a:gdLst/>
              <a:ahLst/>
              <a:cxnLst/>
              <a:rect l="l" t="t" r="r" b="b"/>
              <a:pathLst>
                <a:path w="17771" h="15941" extrusionOk="0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2655525" y="2307050"/>
              <a:ext cx="94650" cy="73325"/>
            </a:xfrm>
            <a:custGeom>
              <a:avLst/>
              <a:gdLst/>
              <a:ahLst/>
              <a:cxnLst/>
              <a:rect l="l" t="t" r="r" b="b"/>
              <a:pathLst>
                <a:path w="3786" h="2933" extrusionOk="0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"/>
          <p:cNvSpPr/>
          <p:nvPr/>
        </p:nvSpPr>
        <p:spPr>
          <a:xfrm>
            <a:off x="395925" y="291324"/>
            <a:ext cx="8336062" cy="4788281"/>
          </a:xfrm>
          <a:custGeom>
            <a:avLst/>
            <a:gdLst/>
            <a:ahLst/>
            <a:cxnLst/>
            <a:rect l="l" t="t" r="r" b="b"/>
            <a:pathLst>
              <a:path w="257584" h="146846" extrusionOk="0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3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36" name="Google Shape;136;p3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" name="Google Shape;137;p3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38" name="Google Shape;138;p3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" name="Google Shape;140;p3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" name="Google Shape;141;p3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42" name="Google Shape;142;p3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" name="Google Shape;144;p3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" name="Google Shape;147;p3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48" name="Google Shape;148;p3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3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51" name="Google Shape;151;p3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3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54" name="Google Shape;154;p3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6" name="Google Shape;156;p3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3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3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3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3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3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3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3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3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3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3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3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3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3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3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3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3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3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3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"/>
          <p:cNvSpPr txBox="1">
            <a:spLocks noGrp="1"/>
          </p:cNvSpPr>
          <p:nvPr>
            <p:ph type="title"/>
          </p:nvPr>
        </p:nvSpPr>
        <p:spPr>
          <a:xfrm>
            <a:off x="2497874" y="2156593"/>
            <a:ext cx="3968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09" name="Google Shape;209;p3"/>
          <p:cNvSpPr txBox="1">
            <a:spLocks noGrp="1"/>
          </p:cNvSpPr>
          <p:nvPr>
            <p:ph type="title" idx="2" hasCustomPrompt="1"/>
          </p:nvPr>
        </p:nvSpPr>
        <p:spPr>
          <a:xfrm>
            <a:off x="3965650" y="1122450"/>
            <a:ext cx="10326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3"/>
          <p:cNvSpPr txBox="1">
            <a:spLocks noGrp="1"/>
          </p:cNvSpPr>
          <p:nvPr>
            <p:ph type="subTitle" idx="1"/>
          </p:nvPr>
        </p:nvSpPr>
        <p:spPr>
          <a:xfrm>
            <a:off x="2233575" y="3144850"/>
            <a:ext cx="4496700" cy="6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11" name="Google Shape;211;p3"/>
          <p:cNvGrpSpPr/>
          <p:nvPr/>
        </p:nvGrpSpPr>
        <p:grpSpPr>
          <a:xfrm>
            <a:off x="1030175" y="1581350"/>
            <a:ext cx="444275" cy="398525"/>
            <a:chOff x="2495125" y="2142250"/>
            <a:chExt cx="444275" cy="398525"/>
          </a:xfrm>
        </p:grpSpPr>
        <p:sp>
          <p:nvSpPr>
            <p:cNvPr id="212" name="Google Shape;212;p3"/>
            <p:cNvSpPr/>
            <p:nvPr/>
          </p:nvSpPr>
          <p:spPr>
            <a:xfrm>
              <a:off x="2495125" y="2142250"/>
              <a:ext cx="444275" cy="398525"/>
            </a:xfrm>
            <a:custGeom>
              <a:avLst/>
              <a:gdLst/>
              <a:ahLst/>
              <a:cxnLst/>
              <a:rect l="l" t="t" r="r" b="b"/>
              <a:pathLst>
                <a:path w="17771" h="15941" extrusionOk="0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655525" y="2307050"/>
              <a:ext cx="94650" cy="73325"/>
            </a:xfrm>
            <a:custGeom>
              <a:avLst/>
              <a:gdLst/>
              <a:ahLst/>
              <a:cxnLst/>
              <a:rect l="l" t="t" r="r" b="b"/>
              <a:pathLst>
                <a:path w="3786" h="2933" extrusionOk="0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3"/>
          <p:cNvGrpSpPr/>
          <p:nvPr/>
        </p:nvGrpSpPr>
        <p:grpSpPr>
          <a:xfrm>
            <a:off x="7353450" y="3955275"/>
            <a:ext cx="291375" cy="281375"/>
            <a:chOff x="3243875" y="2372825"/>
            <a:chExt cx="291375" cy="281375"/>
          </a:xfrm>
        </p:grpSpPr>
        <p:sp>
          <p:nvSpPr>
            <p:cNvPr id="215" name="Google Shape;215;p3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3"/>
          <p:cNvGrpSpPr/>
          <p:nvPr/>
        </p:nvGrpSpPr>
        <p:grpSpPr>
          <a:xfrm>
            <a:off x="7510400" y="1254438"/>
            <a:ext cx="166675" cy="168575"/>
            <a:chOff x="4954425" y="2036375"/>
            <a:chExt cx="166675" cy="168575"/>
          </a:xfrm>
        </p:grpSpPr>
        <p:sp>
          <p:nvSpPr>
            <p:cNvPr id="226" name="Google Shape;226;p3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3"/>
          <p:cNvSpPr/>
          <p:nvPr/>
        </p:nvSpPr>
        <p:spPr>
          <a:xfrm>
            <a:off x="1531350" y="3017075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"/>
          <p:cNvSpPr/>
          <p:nvPr/>
        </p:nvSpPr>
        <p:spPr>
          <a:xfrm>
            <a:off x="8069225" y="2708388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" name="Google Shape;230;p3"/>
          <p:cNvGrpSpPr/>
          <p:nvPr/>
        </p:nvGrpSpPr>
        <p:grpSpPr>
          <a:xfrm>
            <a:off x="1168975" y="4065000"/>
            <a:ext cx="166675" cy="168575"/>
            <a:chOff x="4954425" y="2036375"/>
            <a:chExt cx="166675" cy="168575"/>
          </a:xfrm>
        </p:grpSpPr>
        <p:sp>
          <p:nvSpPr>
            <p:cNvPr id="231" name="Google Shape;231;p3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"/>
          <p:cNvSpPr/>
          <p:nvPr/>
        </p:nvSpPr>
        <p:spPr>
          <a:xfrm>
            <a:off x="395925" y="291324"/>
            <a:ext cx="8336062" cy="4788281"/>
          </a:xfrm>
          <a:custGeom>
            <a:avLst/>
            <a:gdLst/>
            <a:ahLst/>
            <a:cxnLst/>
            <a:rect l="l" t="t" r="r" b="b"/>
            <a:pathLst>
              <a:path w="257584" h="146846" extrusionOk="0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"/>
          <p:cNvSpPr/>
          <p:nvPr/>
        </p:nvSpPr>
        <p:spPr>
          <a:xfrm>
            <a:off x="661185" y="219519"/>
            <a:ext cx="8068819" cy="4788281"/>
          </a:xfrm>
          <a:custGeom>
            <a:avLst/>
            <a:gdLst/>
            <a:ahLst/>
            <a:cxnLst/>
            <a:rect l="l" t="t" r="r" b="b"/>
            <a:pathLst>
              <a:path w="257584" h="146846" extrusionOk="0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4"/>
          <p:cNvSpPr/>
          <p:nvPr/>
        </p:nvSpPr>
        <p:spPr>
          <a:xfrm>
            <a:off x="8341543" y="4447718"/>
            <a:ext cx="569676" cy="308239"/>
          </a:xfrm>
          <a:custGeom>
            <a:avLst/>
            <a:gdLst/>
            <a:ahLst/>
            <a:cxnLst/>
            <a:rect l="l" t="t" r="r" b="b"/>
            <a:pathLst>
              <a:path w="18186" h="9453" extrusionOk="0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" name="Google Shape;237;p4"/>
          <p:cNvGrpSpPr/>
          <p:nvPr/>
        </p:nvGrpSpPr>
        <p:grpSpPr>
          <a:xfrm>
            <a:off x="8341543" y="2282008"/>
            <a:ext cx="569676" cy="380612"/>
            <a:chOff x="8341543" y="2282008"/>
            <a:chExt cx="569676" cy="380612"/>
          </a:xfrm>
        </p:grpSpPr>
        <p:sp>
          <p:nvSpPr>
            <p:cNvPr id="238" name="Google Shape;238;p4"/>
            <p:cNvSpPr/>
            <p:nvPr/>
          </p:nvSpPr>
          <p:spPr>
            <a:xfrm>
              <a:off x="8341543" y="2361783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8341543" y="2282008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4"/>
          <p:cNvGrpSpPr/>
          <p:nvPr/>
        </p:nvGrpSpPr>
        <p:grpSpPr>
          <a:xfrm>
            <a:off x="8341543" y="1721094"/>
            <a:ext cx="569676" cy="380612"/>
            <a:chOff x="8341543" y="1721094"/>
            <a:chExt cx="569676" cy="380612"/>
          </a:xfrm>
        </p:grpSpPr>
        <p:sp>
          <p:nvSpPr>
            <p:cNvPr id="241" name="Google Shape;241;p4"/>
            <p:cNvSpPr/>
            <p:nvPr/>
          </p:nvSpPr>
          <p:spPr>
            <a:xfrm>
              <a:off x="8341543" y="1800869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8341543" y="1721094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4"/>
          <p:cNvGrpSpPr/>
          <p:nvPr/>
        </p:nvGrpSpPr>
        <p:grpSpPr>
          <a:xfrm>
            <a:off x="8346273" y="1183592"/>
            <a:ext cx="568486" cy="388014"/>
            <a:chOff x="8346273" y="1183592"/>
            <a:chExt cx="568486" cy="388014"/>
          </a:xfrm>
        </p:grpSpPr>
        <p:sp>
          <p:nvSpPr>
            <p:cNvPr id="244" name="Google Shape;244;p4"/>
            <p:cNvSpPr/>
            <p:nvPr/>
          </p:nvSpPr>
          <p:spPr>
            <a:xfrm>
              <a:off x="8346273" y="1263367"/>
              <a:ext cx="568486" cy="308239"/>
            </a:xfrm>
            <a:custGeom>
              <a:avLst/>
              <a:gdLst/>
              <a:ahLst/>
              <a:cxnLst/>
              <a:rect l="l" t="t" r="r" b="b"/>
              <a:pathLst>
                <a:path w="18148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8346273" y="1183592"/>
              <a:ext cx="568486" cy="308239"/>
            </a:xfrm>
            <a:custGeom>
              <a:avLst/>
              <a:gdLst/>
              <a:ahLst/>
              <a:cxnLst/>
              <a:rect l="l" t="t" r="r" b="b"/>
              <a:pathLst>
                <a:path w="18148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46;p4"/>
          <p:cNvGrpSpPr/>
          <p:nvPr/>
        </p:nvGrpSpPr>
        <p:grpSpPr>
          <a:xfrm>
            <a:off x="8341543" y="606635"/>
            <a:ext cx="569676" cy="388014"/>
            <a:chOff x="8341543" y="606635"/>
            <a:chExt cx="569676" cy="388014"/>
          </a:xfrm>
        </p:grpSpPr>
        <p:sp>
          <p:nvSpPr>
            <p:cNvPr id="247" name="Google Shape;247;p4"/>
            <p:cNvSpPr/>
            <p:nvPr/>
          </p:nvSpPr>
          <p:spPr>
            <a:xfrm>
              <a:off x="8341543" y="686410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8341543" y="606635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4"/>
          <p:cNvGrpSpPr/>
          <p:nvPr/>
        </p:nvGrpSpPr>
        <p:grpSpPr>
          <a:xfrm>
            <a:off x="8341543" y="2842933"/>
            <a:ext cx="569676" cy="380612"/>
            <a:chOff x="8341543" y="2282008"/>
            <a:chExt cx="569676" cy="380612"/>
          </a:xfrm>
        </p:grpSpPr>
        <p:sp>
          <p:nvSpPr>
            <p:cNvPr id="250" name="Google Shape;250;p4"/>
            <p:cNvSpPr/>
            <p:nvPr/>
          </p:nvSpPr>
          <p:spPr>
            <a:xfrm>
              <a:off x="8341543" y="2361783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8341543" y="2282008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4"/>
          <p:cNvGrpSpPr/>
          <p:nvPr/>
        </p:nvGrpSpPr>
        <p:grpSpPr>
          <a:xfrm>
            <a:off x="8341543" y="3403858"/>
            <a:ext cx="569676" cy="380612"/>
            <a:chOff x="8341543" y="2282008"/>
            <a:chExt cx="569676" cy="380612"/>
          </a:xfrm>
        </p:grpSpPr>
        <p:sp>
          <p:nvSpPr>
            <p:cNvPr id="253" name="Google Shape;253;p4"/>
            <p:cNvSpPr/>
            <p:nvPr/>
          </p:nvSpPr>
          <p:spPr>
            <a:xfrm>
              <a:off x="8341543" y="2361783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8341543" y="2282008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4"/>
          <p:cNvSpPr/>
          <p:nvPr/>
        </p:nvSpPr>
        <p:spPr>
          <a:xfrm>
            <a:off x="8341543" y="4367943"/>
            <a:ext cx="569676" cy="308239"/>
          </a:xfrm>
          <a:custGeom>
            <a:avLst/>
            <a:gdLst/>
            <a:ahLst/>
            <a:cxnLst/>
            <a:rect l="l" t="t" r="r" b="b"/>
            <a:pathLst>
              <a:path w="18186" h="9453" extrusionOk="0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4"/>
          <p:cNvSpPr/>
          <p:nvPr/>
        </p:nvSpPr>
        <p:spPr>
          <a:xfrm>
            <a:off x="395894" y="219519"/>
            <a:ext cx="8053438" cy="4788281"/>
          </a:xfrm>
          <a:custGeom>
            <a:avLst/>
            <a:gdLst/>
            <a:ahLst/>
            <a:cxnLst/>
            <a:rect l="l" t="t" r="r" b="b"/>
            <a:pathLst>
              <a:path w="257093" h="146846" extrusionOk="0">
                <a:moveTo>
                  <a:pt x="7146" y="1"/>
                </a:moveTo>
                <a:cubicBezTo>
                  <a:pt x="3177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177" y="146845"/>
                  <a:pt x="7146" y="146845"/>
                </a:cubicBezTo>
                <a:lnTo>
                  <a:pt x="249947" y="146845"/>
                </a:lnTo>
                <a:cubicBezTo>
                  <a:pt x="253879" y="146845"/>
                  <a:pt x="257093" y="143632"/>
                  <a:pt x="257093" y="139700"/>
                </a:cubicBezTo>
                <a:lnTo>
                  <a:pt x="257093" y="7146"/>
                </a:lnTo>
                <a:cubicBezTo>
                  <a:pt x="257093" y="3214"/>
                  <a:pt x="253879" y="1"/>
                  <a:pt x="2499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4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4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4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4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4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4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4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4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4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4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4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4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4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4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4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4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4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4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4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4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4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4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4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4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4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4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4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4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4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4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4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4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4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4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4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4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4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4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4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4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4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4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4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4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4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4"/>
          <p:cNvSpPr/>
          <p:nvPr/>
        </p:nvSpPr>
        <p:spPr>
          <a:xfrm>
            <a:off x="228900" y="135685"/>
            <a:ext cx="794715" cy="686714"/>
          </a:xfrm>
          <a:custGeom>
            <a:avLst/>
            <a:gdLst/>
            <a:ahLst/>
            <a:cxnLst/>
            <a:rect l="l" t="t" r="r" b="b"/>
            <a:pathLst>
              <a:path w="25370" h="21060" extrusionOk="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4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4"/>
          <p:cNvSpPr txBox="1">
            <a:spLocks noGrp="1"/>
          </p:cNvSpPr>
          <p:nvPr>
            <p:ph type="subTitle" idx="1"/>
          </p:nvPr>
        </p:nvSpPr>
        <p:spPr>
          <a:xfrm>
            <a:off x="821325" y="1232150"/>
            <a:ext cx="7501200" cy="3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10" name="Google Shape;310;p4"/>
          <p:cNvSpPr/>
          <p:nvPr/>
        </p:nvSpPr>
        <p:spPr>
          <a:xfrm rot="4238894">
            <a:off x="287196" y="4383386"/>
            <a:ext cx="794710" cy="686759"/>
          </a:xfrm>
          <a:custGeom>
            <a:avLst/>
            <a:gdLst/>
            <a:ahLst/>
            <a:cxnLst/>
            <a:rect l="l" t="t" r="r" b="b"/>
            <a:pathLst>
              <a:path w="25370" h="21060" extrusionOk="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4"/>
          <p:cNvSpPr/>
          <p:nvPr/>
        </p:nvSpPr>
        <p:spPr>
          <a:xfrm>
            <a:off x="7109750" y="732675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4"/>
          <p:cNvSpPr/>
          <p:nvPr/>
        </p:nvSpPr>
        <p:spPr>
          <a:xfrm>
            <a:off x="1324400" y="551063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" name="Google Shape;313;p4"/>
          <p:cNvGrpSpPr/>
          <p:nvPr/>
        </p:nvGrpSpPr>
        <p:grpSpPr>
          <a:xfrm>
            <a:off x="7636900" y="441350"/>
            <a:ext cx="291375" cy="281375"/>
            <a:chOff x="3243875" y="2372825"/>
            <a:chExt cx="291375" cy="281375"/>
          </a:xfrm>
        </p:grpSpPr>
        <p:sp>
          <p:nvSpPr>
            <p:cNvPr id="314" name="Google Shape;314;p4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4" name="Google Shape;324;p4"/>
          <p:cNvSpPr/>
          <p:nvPr/>
        </p:nvSpPr>
        <p:spPr>
          <a:xfrm>
            <a:off x="8088375" y="1232138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4"/>
          <p:cNvSpPr/>
          <p:nvPr/>
        </p:nvSpPr>
        <p:spPr>
          <a:xfrm>
            <a:off x="1023000" y="1014050"/>
            <a:ext cx="119125" cy="81200"/>
          </a:xfrm>
          <a:custGeom>
            <a:avLst/>
            <a:gdLst/>
            <a:ahLst/>
            <a:cxnLst/>
            <a:rect l="l" t="t" r="r" b="b"/>
            <a:pathLst>
              <a:path w="4765" h="3248" extrusionOk="0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5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328" name="Google Shape;328;p5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" name="Google Shape;329;p5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330" name="Google Shape;330;p5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5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" name="Google Shape;332;p5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" name="Google Shape;333;p5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334" name="Google Shape;334;p5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5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6" name="Google Shape;336;p5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337" name="Google Shape;337;p5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5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5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340" name="Google Shape;340;p5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5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342;p5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343" name="Google Shape;343;p5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5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" name="Google Shape;345;p5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346" name="Google Shape;346;p5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5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8" name="Google Shape;348;p5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" name="Google Shape;350;p5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"/>
          <p:cNvSpPr txBox="1">
            <a:spLocks noGrp="1"/>
          </p:cNvSpPr>
          <p:nvPr>
            <p:ph type="subTitle" idx="1"/>
          </p:nvPr>
        </p:nvSpPr>
        <p:spPr>
          <a:xfrm>
            <a:off x="1979838" y="2245525"/>
            <a:ext cx="2342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2" name="Google Shape;352;p5"/>
          <p:cNvSpPr txBox="1">
            <a:spLocks noGrp="1"/>
          </p:cNvSpPr>
          <p:nvPr>
            <p:ph type="subTitle" idx="2"/>
          </p:nvPr>
        </p:nvSpPr>
        <p:spPr>
          <a:xfrm>
            <a:off x="1979838" y="2603400"/>
            <a:ext cx="2342700" cy="9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5"/>
          <p:cNvSpPr txBox="1">
            <a:spLocks noGrp="1"/>
          </p:cNvSpPr>
          <p:nvPr>
            <p:ph type="subTitle" idx="3"/>
          </p:nvPr>
        </p:nvSpPr>
        <p:spPr>
          <a:xfrm>
            <a:off x="4821463" y="2245525"/>
            <a:ext cx="2342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5"/>
          <p:cNvSpPr txBox="1">
            <a:spLocks noGrp="1"/>
          </p:cNvSpPr>
          <p:nvPr>
            <p:ph type="subTitle" idx="4"/>
          </p:nvPr>
        </p:nvSpPr>
        <p:spPr>
          <a:xfrm>
            <a:off x="4821463" y="2603404"/>
            <a:ext cx="2342700" cy="9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5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5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5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5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5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5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5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5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5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5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5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5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5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5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5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5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5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5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5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5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5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5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5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5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5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5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5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5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5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5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5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5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5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5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5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5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5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5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5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5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5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5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5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5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5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5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5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5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"/>
          <p:cNvSpPr/>
          <p:nvPr/>
        </p:nvSpPr>
        <p:spPr>
          <a:xfrm>
            <a:off x="395925" y="291324"/>
            <a:ext cx="8336062" cy="4788281"/>
          </a:xfrm>
          <a:custGeom>
            <a:avLst/>
            <a:gdLst/>
            <a:ahLst/>
            <a:cxnLst/>
            <a:rect l="l" t="t" r="r" b="b"/>
            <a:pathLst>
              <a:path w="257584" h="146846" extrusionOk="0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6"/>
          <p:cNvSpPr/>
          <p:nvPr/>
        </p:nvSpPr>
        <p:spPr>
          <a:xfrm>
            <a:off x="661185" y="219519"/>
            <a:ext cx="8068819" cy="4788281"/>
          </a:xfrm>
          <a:custGeom>
            <a:avLst/>
            <a:gdLst/>
            <a:ahLst/>
            <a:cxnLst/>
            <a:rect l="l" t="t" r="r" b="b"/>
            <a:pathLst>
              <a:path w="257584" h="146846" extrusionOk="0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6"/>
          <p:cNvSpPr/>
          <p:nvPr/>
        </p:nvSpPr>
        <p:spPr>
          <a:xfrm>
            <a:off x="8341543" y="4447718"/>
            <a:ext cx="569676" cy="308239"/>
          </a:xfrm>
          <a:custGeom>
            <a:avLst/>
            <a:gdLst/>
            <a:ahLst/>
            <a:cxnLst/>
            <a:rect l="l" t="t" r="r" b="b"/>
            <a:pathLst>
              <a:path w="18186" h="9453" extrusionOk="0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6"/>
          <p:cNvGrpSpPr/>
          <p:nvPr/>
        </p:nvGrpSpPr>
        <p:grpSpPr>
          <a:xfrm>
            <a:off x="8341543" y="2282008"/>
            <a:ext cx="569676" cy="380612"/>
            <a:chOff x="8341543" y="2282008"/>
            <a:chExt cx="569676" cy="380612"/>
          </a:xfrm>
        </p:grpSpPr>
        <p:sp>
          <p:nvSpPr>
            <p:cNvPr id="410" name="Google Shape;410;p6"/>
            <p:cNvSpPr/>
            <p:nvPr/>
          </p:nvSpPr>
          <p:spPr>
            <a:xfrm>
              <a:off x="8341543" y="2361783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8341543" y="2282008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6"/>
          <p:cNvGrpSpPr/>
          <p:nvPr/>
        </p:nvGrpSpPr>
        <p:grpSpPr>
          <a:xfrm>
            <a:off x="8341543" y="1721094"/>
            <a:ext cx="569676" cy="380612"/>
            <a:chOff x="8341543" y="1721094"/>
            <a:chExt cx="569676" cy="380612"/>
          </a:xfrm>
        </p:grpSpPr>
        <p:sp>
          <p:nvSpPr>
            <p:cNvPr id="413" name="Google Shape;413;p6"/>
            <p:cNvSpPr/>
            <p:nvPr/>
          </p:nvSpPr>
          <p:spPr>
            <a:xfrm>
              <a:off x="8341543" y="1800869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8341543" y="1721094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" name="Google Shape;415;p6"/>
          <p:cNvGrpSpPr/>
          <p:nvPr/>
        </p:nvGrpSpPr>
        <p:grpSpPr>
          <a:xfrm>
            <a:off x="8346273" y="1183592"/>
            <a:ext cx="568486" cy="388014"/>
            <a:chOff x="8346273" y="1183592"/>
            <a:chExt cx="568486" cy="388014"/>
          </a:xfrm>
        </p:grpSpPr>
        <p:sp>
          <p:nvSpPr>
            <p:cNvPr id="416" name="Google Shape;416;p6"/>
            <p:cNvSpPr/>
            <p:nvPr/>
          </p:nvSpPr>
          <p:spPr>
            <a:xfrm>
              <a:off x="8346273" y="1263367"/>
              <a:ext cx="568486" cy="308239"/>
            </a:xfrm>
            <a:custGeom>
              <a:avLst/>
              <a:gdLst/>
              <a:ahLst/>
              <a:cxnLst/>
              <a:rect l="l" t="t" r="r" b="b"/>
              <a:pathLst>
                <a:path w="18148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8346273" y="1183592"/>
              <a:ext cx="568486" cy="308239"/>
            </a:xfrm>
            <a:custGeom>
              <a:avLst/>
              <a:gdLst/>
              <a:ahLst/>
              <a:cxnLst/>
              <a:rect l="l" t="t" r="r" b="b"/>
              <a:pathLst>
                <a:path w="18148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" name="Google Shape;418;p6"/>
          <p:cNvGrpSpPr/>
          <p:nvPr/>
        </p:nvGrpSpPr>
        <p:grpSpPr>
          <a:xfrm>
            <a:off x="8341543" y="606635"/>
            <a:ext cx="569676" cy="388014"/>
            <a:chOff x="8341543" y="606635"/>
            <a:chExt cx="569676" cy="388014"/>
          </a:xfrm>
        </p:grpSpPr>
        <p:sp>
          <p:nvSpPr>
            <p:cNvPr id="419" name="Google Shape;419;p6"/>
            <p:cNvSpPr/>
            <p:nvPr/>
          </p:nvSpPr>
          <p:spPr>
            <a:xfrm>
              <a:off x="8341543" y="686410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8341543" y="606635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6"/>
          <p:cNvGrpSpPr/>
          <p:nvPr/>
        </p:nvGrpSpPr>
        <p:grpSpPr>
          <a:xfrm>
            <a:off x="8341543" y="2842933"/>
            <a:ext cx="569676" cy="380612"/>
            <a:chOff x="8341543" y="2282008"/>
            <a:chExt cx="569676" cy="380612"/>
          </a:xfrm>
        </p:grpSpPr>
        <p:sp>
          <p:nvSpPr>
            <p:cNvPr id="422" name="Google Shape;422;p6"/>
            <p:cNvSpPr/>
            <p:nvPr/>
          </p:nvSpPr>
          <p:spPr>
            <a:xfrm>
              <a:off x="8341543" y="2361783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8341543" y="2282008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Google Shape;424;p6"/>
          <p:cNvGrpSpPr/>
          <p:nvPr/>
        </p:nvGrpSpPr>
        <p:grpSpPr>
          <a:xfrm>
            <a:off x="8341543" y="3403858"/>
            <a:ext cx="569676" cy="380612"/>
            <a:chOff x="8341543" y="2282008"/>
            <a:chExt cx="569676" cy="380612"/>
          </a:xfrm>
        </p:grpSpPr>
        <p:sp>
          <p:nvSpPr>
            <p:cNvPr id="425" name="Google Shape;425;p6"/>
            <p:cNvSpPr/>
            <p:nvPr/>
          </p:nvSpPr>
          <p:spPr>
            <a:xfrm>
              <a:off x="8341543" y="2361783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8341543" y="2282008"/>
              <a:ext cx="569676" cy="300837"/>
            </a:xfrm>
            <a:custGeom>
              <a:avLst/>
              <a:gdLst/>
              <a:ahLst/>
              <a:cxnLst/>
              <a:rect l="l" t="t" r="r" b="b"/>
              <a:pathLst>
                <a:path w="18186" h="9226" extrusionOk="0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" name="Google Shape;427;p6"/>
          <p:cNvSpPr/>
          <p:nvPr/>
        </p:nvSpPr>
        <p:spPr>
          <a:xfrm>
            <a:off x="8341543" y="4367943"/>
            <a:ext cx="569676" cy="308239"/>
          </a:xfrm>
          <a:custGeom>
            <a:avLst/>
            <a:gdLst/>
            <a:ahLst/>
            <a:cxnLst/>
            <a:rect l="l" t="t" r="r" b="b"/>
            <a:pathLst>
              <a:path w="18186" h="9453" extrusionOk="0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6"/>
          <p:cNvSpPr/>
          <p:nvPr/>
        </p:nvSpPr>
        <p:spPr>
          <a:xfrm>
            <a:off x="395894" y="219519"/>
            <a:ext cx="8053438" cy="4788281"/>
          </a:xfrm>
          <a:custGeom>
            <a:avLst/>
            <a:gdLst/>
            <a:ahLst/>
            <a:cxnLst/>
            <a:rect l="l" t="t" r="r" b="b"/>
            <a:pathLst>
              <a:path w="257093" h="146846" extrusionOk="0">
                <a:moveTo>
                  <a:pt x="7146" y="1"/>
                </a:moveTo>
                <a:cubicBezTo>
                  <a:pt x="3177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177" y="146845"/>
                  <a:pt x="7146" y="146845"/>
                </a:cubicBezTo>
                <a:lnTo>
                  <a:pt x="249947" y="146845"/>
                </a:lnTo>
                <a:cubicBezTo>
                  <a:pt x="253879" y="146845"/>
                  <a:pt x="257093" y="143632"/>
                  <a:pt x="257093" y="139700"/>
                </a:cubicBezTo>
                <a:lnTo>
                  <a:pt x="257093" y="7146"/>
                </a:lnTo>
                <a:cubicBezTo>
                  <a:pt x="257093" y="3214"/>
                  <a:pt x="253879" y="1"/>
                  <a:pt x="2499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6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6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6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6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6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6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6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6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6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6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6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6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6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6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6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6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6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6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6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6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6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6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6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6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6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6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6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6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6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6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6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6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6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6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6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6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6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6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6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6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6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6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6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6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6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6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6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6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6"/>
          <p:cNvSpPr/>
          <p:nvPr/>
        </p:nvSpPr>
        <p:spPr>
          <a:xfrm>
            <a:off x="228900" y="135685"/>
            <a:ext cx="794715" cy="686714"/>
          </a:xfrm>
          <a:custGeom>
            <a:avLst/>
            <a:gdLst/>
            <a:ahLst/>
            <a:cxnLst/>
            <a:rect l="l" t="t" r="r" b="b"/>
            <a:pathLst>
              <a:path w="25370" h="21060" extrusionOk="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6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6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81" name="Google Shape;481;p6"/>
          <p:cNvGrpSpPr/>
          <p:nvPr/>
        </p:nvGrpSpPr>
        <p:grpSpPr>
          <a:xfrm>
            <a:off x="726213" y="4500425"/>
            <a:ext cx="291375" cy="281375"/>
            <a:chOff x="3243875" y="2372825"/>
            <a:chExt cx="291375" cy="281375"/>
          </a:xfrm>
        </p:grpSpPr>
        <p:sp>
          <p:nvSpPr>
            <p:cNvPr id="482" name="Google Shape;482;p6"/>
            <p:cNvSpPr/>
            <p:nvPr/>
          </p:nvSpPr>
          <p:spPr>
            <a:xfrm>
              <a:off x="3287125" y="2403550"/>
              <a:ext cx="205525" cy="200525"/>
            </a:xfrm>
            <a:custGeom>
              <a:avLst/>
              <a:gdLst/>
              <a:ahLst/>
              <a:cxnLst/>
              <a:rect l="l" t="t" r="r" b="b"/>
              <a:pathLst>
                <a:path w="8221" h="8021" fill="none" extrusionOk="0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304025" y="2403550"/>
              <a:ext cx="191125" cy="210550"/>
            </a:xfrm>
            <a:custGeom>
              <a:avLst/>
              <a:gdLst/>
              <a:ahLst/>
              <a:cxnLst/>
              <a:rect l="l" t="t" r="r" b="b"/>
              <a:pathLst>
                <a:path w="7645" h="8422" fill="none" extrusionOk="0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3396775" y="2372825"/>
              <a:ext cx="10675" cy="281375"/>
            </a:xfrm>
            <a:custGeom>
              <a:avLst/>
              <a:gdLst/>
              <a:ahLst/>
              <a:cxnLst/>
              <a:rect l="l" t="t" r="r" b="b"/>
              <a:pathLst>
                <a:path w="427" h="11255" fill="none" extrusionOk="0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3243875" y="2495650"/>
              <a:ext cx="285125" cy="10675"/>
            </a:xfrm>
            <a:custGeom>
              <a:avLst/>
              <a:gdLst/>
              <a:ahLst/>
              <a:cxnLst/>
              <a:rect l="l" t="t" r="r" b="b"/>
              <a:pathLst>
                <a:path w="11405" h="427" fill="none" extrusionOk="0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6"/>
            <p:cNvSpPr/>
            <p:nvPr/>
          </p:nvSpPr>
          <p:spPr>
            <a:xfrm>
              <a:off x="3340375" y="2379100"/>
              <a:ext cx="104650" cy="267575"/>
            </a:xfrm>
            <a:custGeom>
              <a:avLst/>
              <a:gdLst/>
              <a:ahLst/>
              <a:cxnLst/>
              <a:rect l="l" t="t" r="r" b="b"/>
              <a:pathLst>
                <a:path w="4186" h="10703" fill="none" extrusionOk="0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6"/>
            <p:cNvSpPr/>
            <p:nvPr/>
          </p:nvSpPr>
          <p:spPr>
            <a:xfrm>
              <a:off x="3267075" y="2458675"/>
              <a:ext cx="268175" cy="94000"/>
            </a:xfrm>
            <a:custGeom>
              <a:avLst/>
              <a:gdLst/>
              <a:ahLst/>
              <a:cxnLst/>
              <a:rect l="l" t="t" r="r" b="b"/>
              <a:pathLst>
                <a:path w="10727" h="3760" fill="none" extrusionOk="0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3276475" y="2451775"/>
              <a:ext cx="257525" cy="112825"/>
            </a:xfrm>
            <a:custGeom>
              <a:avLst/>
              <a:gdLst/>
              <a:ahLst/>
              <a:cxnLst/>
              <a:rect l="l" t="t" r="r" b="b"/>
              <a:pathLst>
                <a:path w="10301" h="4513" fill="none" extrusionOk="0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3329100" y="2385375"/>
              <a:ext cx="120325" cy="258800"/>
            </a:xfrm>
            <a:custGeom>
              <a:avLst/>
              <a:gdLst/>
              <a:ahLst/>
              <a:cxnLst/>
              <a:rect l="l" t="t" r="r" b="b"/>
              <a:pathLst>
                <a:path w="4813" h="10352" fill="none" extrusionOk="0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w="294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3327850" y="2438625"/>
              <a:ext cx="133475" cy="132850"/>
            </a:xfrm>
            <a:custGeom>
              <a:avLst/>
              <a:gdLst/>
              <a:ahLst/>
              <a:cxnLst/>
              <a:rect l="l" t="t" r="r" b="b"/>
              <a:pathLst>
                <a:path w="5339" h="5314" extrusionOk="0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3358550" y="2469325"/>
              <a:ext cx="72075" cy="71450"/>
            </a:xfrm>
            <a:custGeom>
              <a:avLst/>
              <a:gdLst/>
              <a:ahLst/>
              <a:cxnLst/>
              <a:rect l="l" t="t" r="r" b="b"/>
              <a:pathLst>
                <a:path w="2883" h="2858" extrusionOk="0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6"/>
          <p:cNvSpPr/>
          <p:nvPr/>
        </p:nvSpPr>
        <p:spPr>
          <a:xfrm>
            <a:off x="7335600" y="508075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3" name="Google Shape;493;p6"/>
          <p:cNvGrpSpPr/>
          <p:nvPr/>
        </p:nvGrpSpPr>
        <p:grpSpPr>
          <a:xfrm>
            <a:off x="1514950" y="454750"/>
            <a:ext cx="166675" cy="168575"/>
            <a:chOff x="4954425" y="2036375"/>
            <a:chExt cx="166675" cy="168575"/>
          </a:xfrm>
        </p:grpSpPr>
        <p:sp>
          <p:nvSpPr>
            <p:cNvPr id="494" name="Google Shape;494;p6"/>
            <p:cNvSpPr/>
            <p:nvPr/>
          </p:nvSpPr>
          <p:spPr>
            <a:xfrm>
              <a:off x="4954425" y="2036375"/>
              <a:ext cx="166675" cy="168575"/>
            </a:xfrm>
            <a:custGeom>
              <a:avLst/>
              <a:gdLst/>
              <a:ahLst/>
              <a:cxnLst/>
              <a:rect l="l" t="t" r="r" b="b"/>
              <a:pathLst>
                <a:path w="6667" h="6743" extrusionOk="0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6"/>
            <p:cNvSpPr/>
            <p:nvPr/>
          </p:nvSpPr>
          <p:spPr>
            <a:xfrm>
              <a:off x="5008925" y="2104675"/>
              <a:ext cx="52650" cy="40750"/>
            </a:xfrm>
            <a:custGeom>
              <a:avLst/>
              <a:gdLst/>
              <a:ahLst/>
              <a:cxnLst/>
              <a:rect l="l" t="t" r="r" b="b"/>
              <a:pathLst>
                <a:path w="2106" h="1630" extrusionOk="0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" name="Google Shape;496;p6"/>
          <p:cNvSpPr/>
          <p:nvPr/>
        </p:nvSpPr>
        <p:spPr>
          <a:xfrm>
            <a:off x="1427950" y="4781788"/>
            <a:ext cx="87000" cy="61925"/>
          </a:xfrm>
          <a:custGeom>
            <a:avLst/>
            <a:gdLst/>
            <a:ahLst/>
            <a:cxnLst/>
            <a:rect l="l" t="t" r="r" b="b"/>
            <a:pathLst>
              <a:path w="3480" h="2477" extrusionOk="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7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499" name="Google Shape;499;p7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0" name="Google Shape;500;p7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501" name="Google Shape;501;p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3" name="Google Shape;503;p7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4" name="Google Shape;504;p7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505" name="Google Shape;505;p7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7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7" name="Google Shape;507;p7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508" name="Google Shape;508;p7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0" name="Google Shape;510;p7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511" name="Google Shape;511;p7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" name="Google Shape;513;p7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514" name="Google Shape;514;p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6" name="Google Shape;516;p7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517" name="Google Shape;517;p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9" name="Google Shape;519;p7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" name="Google Shape;521;p7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7"/>
          <p:cNvSpPr txBox="1">
            <a:spLocks noGrp="1"/>
          </p:cNvSpPr>
          <p:nvPr>
            <p:ph type="subTitle" idx="1"/>
          </p:nvPr>
        </p:nvSpPr>
        <p:spPr>
          <a:xfrm>
            <a:off x="5558685" y="2109350"/>
            <a:ext cx="24174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23" name="Google Shape;523;p7"/>
          <p:cNvSpPr txBox="1">
            <a:spLocks noGrp="1"/>
          </p:cNvSpPr>
          <p:nvPr>
            <p:ph type="subTitle" idx="2"/>
          </p:nvPr>
        </p:nvSpPr>
        <p:spPr>
          <a:xfrm>
            <a:off x="5556263" y="2463297"/>
            <a:ext cx="2417400" cy="13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524" name="Google Shape;524;p7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7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7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7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7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7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7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7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7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7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7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7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7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7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7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7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7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7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7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7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7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7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7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7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7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7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7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7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7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7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7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7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7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7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7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7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7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7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7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7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7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7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7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7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7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7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7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7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7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7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8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576" name="Google Shape;576;p8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8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578" name="Google Shape;578;p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0" name="Google Shape;580;p8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1" name="Google Shape;581;p8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582" name="Google Shape;582;p8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8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8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585" name="Google Shape;585;p8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8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8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588" name="Google Shape;588;p8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8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" name="Google Shape;590;p8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591" name="Google Shape;591;p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" name="Google Shape;593;p8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594" name="Google Shape;594;p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6" name="Google Shape;596;p8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" name="Google Shape;598;p8"/>
          <p:cNvSpPr txBox="1">
            <a:spLocks noGrp="1"/>
          </p:cNvSpPr>
          <p:nvPr>
            <p:ph type="title"/>
          </p:nvPr>
        </p:nvSpPr>
        <p:spPr>
          <a:xfrm>
            <a:off x="1529550" y="1682550"/>
            <a:ext cx="6084900" cy="7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99" name="Google Shape;599;p8"/>
          <p:cNvSpPr txBox="1">
            <a:spLocks noGrp="1"/>
          </p:cNvSpPr>
          <p:nvPr>
            <p:ph type="subTitle" idx="1"/>
          </p:nvPr>
        </p:nvSpPr>
        <p:spPr>
          <a:xfrm>
            <a:off x="1534825" y="2405250"/>
            <a:ext cx="6084900" cy="10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8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8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8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8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8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8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8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8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8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8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8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8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8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8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8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8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8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8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8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8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8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8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8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8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8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8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8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8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8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8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8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8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8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8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8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8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8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8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8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8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8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8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8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8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8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8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8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8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8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8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1" name="Google Shape;651;p9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652" name="Google Shape;652;p9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3" name="Google Shape;653;p9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654" name="Google Shape;654;p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6" name="Google Shape;656;p9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7" name="Google Shape;657;p9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658" name="Google Shape;658;p9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9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0" name="Google Shape;660;p9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661" name="Google Shape;661;p9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9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3" name="Google Shape;663;p9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664" name="Google Shape;664;p9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6" name="Google Shape;666;p9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667" name="Google Shape;667;p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9" name="Google Shape;669;p9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670" name="Google Shape;670;p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2" name="Google Shape;672;p9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9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" name="Google Shape;674;p9"/>
          <p:cNvSpPr txBox="1">
            <a:spLocks noGrp="1"/>
          </p:cNvSpPr>
          <p:nvPr>
            <p:ph type="title"/>
          </p:nvPr>
        </p:nvSpPr>
        <p:spPr>
          <a:xfrm>
            <a:off x="2014800" y="1482700"/>
            <a:ext cx="51144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0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5" name="Google Shape;675;p9"/>
          <p:cNvSpPr txBox="1">
            <a:spLocks noGrp="1"/>
          </p:cNvSpPr>
          <p:nvPr>
            <p:ph type="subTitle" idx="1"/>
          </p:nvPr>
        </p:nvSpPr>
        <p:spPr>
          <a:xfrm>
            <a:off x="2594250" y="2750800"/>
            <a:ext cx="3955500" cy="9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676" name="Google Shape;676;p9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9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9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9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9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9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9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9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9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9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9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9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9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9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9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9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9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9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9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9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9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9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9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9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9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9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9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9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9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9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9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9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9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9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9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9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9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9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9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9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9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9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9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9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9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9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9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9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9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9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727;p10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728" name="Google Shape;728;p10"/>
            <p:cNvSpPr/>
            <p:nvPr/>
          </p:nvSpPr>
          <p:spPr>
            <a:xfrm>
              <a:off x="661185" y="219519"/>
              <a:ext cx="8068819" cy="4788281"/>
            </a:xfrm>
            <a:custGeom>
              <a:avLst/>
              <a:gdLst/>
              <a:ahLst/>
              <a:cxnLst/>
              <a:rect l="l" t="t" r="r" b="b"/>
              <a:pathLst>
                <a:path w="257584" h="146846" extrusionOk="0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10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730" name="Google Shape;730;p10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10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2" name="Google Shape;732;p10"/>
            <p:cNvSpPr/>
            <p:nvPr/>
          </p:nvSpPr>
          <p:spPr>
            <a:xfrm>
              <a:off x="8341543" y="4447718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3" name="Google Shape;733;p10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734" name="Google Shape;734;p10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0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6" name="Google Shape;736;p10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737" name="Google Shape;737;p10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10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10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740" name="Google Shape;740;p10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10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453" extrusionOk="0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2" name="Google Shape;742;p10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743" name="Google Shape;743;p10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10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5" name="Google Shape;745;p10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746" name="Google Shape;746;p10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0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avLst/>
                <a:gdLst/>
                <a:ahLst/>
                <a:cxnLst/>
                <a:rect l="l" t="t" r="r" b="b"/>
                <a:pathLst>
                  <a:path w="18186" h="9226" extrusionOk="0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8" name="Google Shape;748;p10"/>
            <p:cNvSpPr/>
            <p:nvPr/>
          </p:nvSpPr>
          <p:spPr>
            <a:xfrm>
              <a:off x="8341543" y="4367943"/>
              <a:ext cx="569676" cy="308239"/>
            </a:xfrm>
            <a:custGeom>
              <a:avLst/>
              <a:gdLst/>
              <a:ahLst/>
              <a:cxnLst/>
              <a:rect l="l" t="t" r="r" b="b"/>
              <a:pathLst>
                <a:path w="18186" h="9453" extrusionOk="0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0"/>
            <p:cNvSpPr/>
            <p:nvPr/>
          </p:nvSpPr>
          <p:spPr>
            <a:xfrm>
              <a:off x="395894" y="219519"/>
              <a:ext cx="8053438" cy="4788281"/>
            </a:xfrm>
            <a:custGeom>
              <a:avLst/>
              <a:gdLst/>
              <a:ahLst/>
              <a:cxnLst/>
              <a:rect l="l" t="t" r="r" b="b"/>
              <a:pathLst>
                <a:path w="257093" h="146846" extrusionOk="0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" name="Google Shape;750;p10"/>
          <p:cNvSpPr txBox="1">
            <a:spLocks noGrp="1"/>
          </p:cNvSpPr>
          <p:nvPr>
            <p:ph type="title"/>
          </p:nvPr>
        </p:nvSpPr>
        <p:spPr>
          <a:xfrm>
            <a:off x="3438550" y="2009550"/>
            <a:ext cx="49794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10"/>
          <p:cNvSpPr/>
          <p:nvPr/>
        </p:nvSpPr>
        <p:spPr>
          <a:xfrm>
            <a:off x="546317" y="9419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10"/>
          <p:cNvSpPr/>
          <p:nvPr/>
        </p:nvSpPr>
        <p:spPr>
          <a:xfrm>
            <a:off x="281025" y="966589"/>
            <a:ext cx="324527" cy="82660"/>
          </a:xfrm>
          <a:custGeom>
            <a:avLst/>
            <a:gdLst/>
            <a:ahLst/>
            <a:cxnLst/>
            <a:rect l="l" t="t" r="r" b="b"/>
            <a:pathLst>
              <a:path w="10360" h="2535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10"/>
          <p:cNvSpPr/>
          <p:nvPr/>
        </p:nvSpPr>
        <p:spPr>
          <a:xfrm>
            <a:off x="304707" y="104921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10"/>
          <p:cNvSpPr/>
          <p:nvPr/>
        </p:nvSpPr>
        <p:spPr>
          <a:xfrm>
            <a:off x="605521" y="10072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10"/>
          <p:cNvSpPr/>
          <p:nvPr/>
        </p:nvSpPr>
        <p:spPr>
          <a:xfrm>
            <a:off x="546317" y="1298240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10"/>
          <p:cNvSpPr/>
          <p:nvPr/>
        </p:nvSpPr>
        <p:spPr>
          <a:xfrm>
            <a:off x="281025" y="132413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10"/>
          <p:cNvSpPr/>
          <p:nvPr/>
        </p:nvSpPr>
        <p:spPr>
          <a:xfrm>
            <a:off x="304707" y="14054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10"/>
          <p:cNvSpPr/>
          <p:nvPr/>
        </p:nvSpPr>
        <p:spPr>
          <a:xfrm>
            <a:off x="605521" y="136479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10"/>
          <p:cNvSpPr/>
          <p:nvPr/>
        </p:nvSpPr>
        <p:spPr>
          <a:xfrm>
            <a:off x="282216" y="133521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10"/>
          <p:cNvSpPr/>
          <p:nvPr/>
        </p:nvSpPr>
        <p:spPr>
          <a:xfrm>
            <a:off x="546317" y="165574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10"/>
          <p:cNvSpPr/>
          <p:nvPr/>
        </p:nvSpPr>
        <p:spPr>
          <a:xfrm>
            <a:off x="281025" y="1680400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10"/>
          <p:cNvSpPr/>
          <p:nvPr/>
        </p:nvSpPr>
        <p:spPr>
          <a:xfrm>
            <a:off x="304707" y="1761756"/>
            <a:ext cx="32014" cy="1272"/>
          </a:xfrm>
          <a:custGeom>
            <a:avLst/>
            <a:gdLst/>
            <a:ahLst/>
            <a:cxnLst/>
            <a:rect l="l" t="t" r="r" b="b"/>
            <a:pathLst>
              <a:path w="1022" h="39" extrusionOk="0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10"/>
          <p:cNvSpPr/>
          <p:nvPr/>
        </p:nvSpPr>
        <p:spPr>
          <a:xfrm>
            <a:off x="605521" y="17210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10"/>
          <p:cNvSpPr/>
          <p:nvPr/>
        </p:nvSpPr>
        <p:spPr>
          <a:xfrm>
            <a:off x="282216" y="169148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10"/>
          <p:cNvSpPr/>
          <p:nvPr/>
        </p:nvSpPr>
        <p:spPr>
          <a:xfrm>
            <a:off x="546317" y="2012018"/>
            <a:ext cx="79378" cy="133202"/>
          </a:xfrm>
          <a:custGeom>
            <a:avLst/>
            <a:gdLst/>
            <a:ahLst/>
            <a:cxnLst/>
            <a:rect l="l" t="t" r="r" b="b"/>
            <a:pathLst>
              <a:path w="2534" h="4085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10"/>
          <p:cNvSpPr/>
          <p:nvPr/>
        </p:nvSpPr>
        <p:spPr>
          <a:xfrm>
            <a:off x="281025" y="203790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10"/>
          <p:cNvSpPr/>
          <p:nvPr/>
        </p:nvSpPr>
        <p:spPr>
          <a:xfrm>
            <a:off x="304707" y="211929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10"/>
          <p:cNvSpPr/>
          <p:nvPr/>
        </p:nvSpPr>
        <p:spPr>
          <a:xfrm>
            <a:off x="605521" y="207736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10"/>
          <p:cNvSpPr/>
          <p:nvPr/>
        </p:nvSpPr>
        <p:spPr>
          <a:xfrm>
            <a:off x="282216" y="204902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10"/>
          <p:cNvSpPr/>
          <p:nvPr/>
        </p:nvSpPr>
        <p:spPr>
          <a:xfrm>
            <a:off x="546317" y="236956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10"/>
          <p:cNvSpPr/>
          <p:nvPr/>
        </p:nvSpPr>
        <p:spPr>
          <a:xfrm>
            <a:off x="281025" y="2394211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10"/>
          <p:cNvSpPr/>
          <p:nvPr/>
        </p:nvSpPr>
        <p:spPr>
          <a:xfrm>
            <a:off x="304707" y="247556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0"/>
          <p:cNvSpPr/>
          <p:nvPr/>
        </p:nvSpPr>
        <p:spPr>
          <a:xfrm>
            <a:off x="605521" y="2434872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10"/>
          <p:cNvSpPr/>
          <p:nvPr/>
        </p:nvSpPr>
        <p:spPr>
          <a:xfrm>
            <a:off x="282216" y="2405297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10"/>
          <p:cNvSpPr/>
          <p:nvPr/>
        </p:nvSpPr>
        <p:spPr>
          <a:xfrm>
            <a:off x="546317" y="2725829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10"/>
          <p:cNvSpPr/>
          <p:nvPr/>
        </p:nvSpPr>
        <p:spPr>
          <a:xfrm>
            <a:off x="281025" y="2751719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10"/>
          <p:cNvSpPr/>
          <p:nvPr/>
        </p:nvSpPr>
        <p:spPr>
          <a:xfrm>
            <a:off x="304707" y="283307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10"/>
          <p:cNvSpPr/>
          <p:nvPr/>
        </p:nvSpPr>
        <p:spPr>
          <a:xfrm>
            <a:off x="605521" y="2791174"/>
            <a:ext cx="31" cy="1272"/>
          </a:xfrm>
          <a:custGeom>
            <a:avLst/>
            <a:gdLst/>
            <a:ahLst/>
            <a:cxnLst/>
            <a:rect l="l" t="t" r="r" b="b"/>
            <a:pathLst>
              <a:path w="1" h="39" extrusionOk="0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10"/>
          <p:cNvSpPr/>
          <p:nvPr/>
        </p:nvSpPr>
        <p:spPr>
          <a:xfrm>
            <a:off x="282216" y="2761567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10"/>
          <p:cNvSpPr/>
          <p:nvPr/>
        </p:nvSpPr>
        <p:spPr>
          <a:xfrm>
            <a:off x="546317" y="308333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10"/>
          <p:cNvSpPr/>
          <p:nvPr/>
        </p:nvSpPr>
        <p:spPr>
          <a:xfrm>
            <a:off x="281025" y="3107989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10"/>
          <p:cNvSpPr/>
          <p:nvPr/>
        </p:nvSpPr>
        <p:spPr>
          <a:xfrm>
            <a:off x="304707" y="3189377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10"/>
          <p:cNvSpPr/>
          <p:nvPr/>
        </p:nvSpPr>
        <p:spPr>
          <a:xfrm>
            <a:off x="605521" y="314868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10"/>
          <p:cNvSpPr/>
          <p:nvPr/>
        </p:nvSpPr>
        <p:spPr>
          <a:xfrm>
            <a:off x="282216" y="3119108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10"/>
          <p:cNvSpPr/>
          <p:nvPr/>
        </p:nvSpPr>
        <p:spPr>
          <a:xfrm>
            <a:off x="546317" y="3439640"/>
            <a:ext cx="79378" cy="131930"/>
          </a:xfrm>
          <a:custGeom>
            <a:avLst/>
            <a:gdLst/>
            <a:ahLst/>
            <a:cxnLst/>
            <a:rect l="l" t="t" r="r" b="b"/>
            <a:pathLst>
              <a:path w="2534" h="4046" extrusionOk="0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10"/>
          <p:cNvSpPr/>
          <p:nvPr/>
        </p:nvSpPr>
        <p:spPr>
          <a:xfrm>
            <a:off x="281025" y="3465498"/>
            <a:ext cx="324527" cy="81421"/>
          </a:xfrm>
          <a:custGeom>
            <a:avLst/>
            <a:gdLst/>
            <a:ahLst/>
            <a:cxnLst/>
            <a:rect l="l" t="t" r="r" b="b"/>
            <a:pathLst>
              <a:path w="10360" h="2497" extrusionOk="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10"/>
          <p:cNvSpPr/>
          <p:nvPr/>
        </p:nvSpPr>
        <p:spPr>
          <a:xfrm>
            <a:off x="304707" y="3546886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0"/>
          <p:cNvSpPr/>
          <p:nvPr/>
        </p:nvSpPr>
        <p:spPr>
          <a:xfrm>
            <a:off x="605521" y="350495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10"/>
          <p:cNvSpPr/>
          <p:nvPr/>
        </p:nvSpPr>
        <p:spPr>
          <a:xfrm>
            <a:off x="282216" y="347537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10"/>
          <p:cNvSpPr/>
          <p:nvPr/>
        </p:nvSpPr>
        <p:spPr>
          <a:xfrm>
            <a:off x="546317" y="3795909"/>
            <a:ext cx="79378" cy="133169"/>
          </a:xfrm>
          <a:custGeom>
            <a:avLst/>
            <a:gdLst/>
            <a:ahLst/>
            <a:cxnLst/>
            <a:rect l="l" t="t" r="r" b="b"/>
            <a:pathLst>
              <a:path w="2534" h="4084" extrusionOk="0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10"/>
          <p:cNvSpPr/>
          <p:nvPr/>
        </p:nvSpPr>
        <p:spPr>
          <a:xfrm>
            <a:off x="281025" y="3821800"/>
            <a:ext cx="324527" cy="81388"/>
          </a:xfrm>
          <a:custGeom>
            <a:avLst/>
            <a:gdLst/>
            <a:ahLst/>
            <a:cxnLst/>
            <a:rect l="l" t="t" r="r" b="b"/>
            <a:pathLst>
              <a:path w="10360" h="2496" extrusionOk="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10"/>
          <p:cNvSpPr/>
          <p:nvPr/>
        </p:nvSpPr>
        <p:spPr>
          <a:xfrm>
            <a:off x="304707" y="3903155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10"/>
          <p:cNvSpPr/>
          <p:nvPr/>
        </p:nvSpPr>
        <p:spPr>
          <a:xfrm>
            <a:off x="605521" y="3862494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10"/>
          <p:cNvSpPr/>
          <p:nvPr/>
        </p:nvSpPr>
        <p:spPr>
          <a:xfrm>
            <a:off x="282216" y="3832886"/>
            <a:ext cx="323337" cy="70302"/>
          </a:xfrm>
          <a:custGeom>
            <a:avLst/>
            <a:gdLst/>
            <a:ahLst/>
            <a:cxnLst/>
            <a:rect l="l" t="t" r="r" b="b"/>
            <a:pathLst>
              <a:path w="10322" h="2156" extrusionOk="0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10"/>
          <p:cNvSpPr/>
          <p:nvPr/>
        </p:nvSpPr>
        <p:spPr>
          <a:xfrm>
            <a:off x="546317" y="4153418"/>
            <a:ext cx="79378" cy="131963"/>
          </a:xfrm>
          <a:custGeom>
            <a:avLst/>
            <a:gdLst/>
            <a:ahLst/>
            <a:cxnLst/>
            <a:rect l="l" t="t" r="r" b="b"/>
            <a:pathLst>
              <a:path w="2534" h="4047" extrusionOk="0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10"/>
          <p:cNvSpPr/>
          <p:nvPr/>
        </p:nvSpPr>
        <p:spPr>
          <a:xfrm>
            <a:off x="281025" y="4178069"/>
            <a:ext cx="324527" cy="82627"/>
          </a:xfrm>
          <a:custGeom>
            <a:avLst/>
            <a:gdLst/>
            <a:ahLst/>
            <a:cxnLst/>
            <a:rect l="l" t="t" r="r" b="b"/>
            <a:pathLst>
              <a:path w="10360" h="2534" extrusionOk="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10"/>
          <p:cNvSpPr/>
          <p:nvPr/>
        </p:nvSpPr>
        <p:spPr>
          <a:xfrm>
            <a:off x="304707" y="4260664"/>
            <a:ext cx="32014" cy="33"/>
          </a:xfrm>
          <a:custGeom>
            <a:avLst/>
            <a:gdLst/>
            <a:ahLst/>
            <a:cxnLst/>
            <a:rect l="l" t="t" r="r" b="b"/>
            <a:pathLst>
              <a:path w="1022" h="1" extrusionOk="0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10"/>
          <p:cNvSpPr/>
          <p:nvPr/>
        </p:nvSpPr>
        <p:spPr>
          <a:xfrm>
            <a:off x="605521" y="4218763"/>
            <a:ext cx="31" cy="3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10"/>
          <p:cNvSpPr/>
          <p:nvPr/>
        </p:nvSpPr>
        <p:spPr>
          <a:xfrm>
            <a:off x="282216" y="4189188"/>
            <a:ext cx="323337" cy="71508"/>
          </a:xfrm>
          <a:custGeom>
            <a:avLst/>
            <a:gdLst/>
            <a:ahLst/>
            <a:cxnLst/>
            <a:rect l="l" t="t" r="r" b="b"/>
            <a:pathLst>
              <a:path w="10322" h="2193" extrusionOk="0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10"/>
          <p:cNvSpPr/>
          <p:nvPr/>
        </p:nvSpPr>
        <p:spPr>
          <a:xfrm>
            <a:off x="282216" y="977708"/>
            <a:ext cx="323337" cy="71541"/>
          </a:xfrm>
          <a:custGeom>
            <a:avLst/>
            <a:gdLst/>
            <a:ahLst/>
            <a:cxnLst/>
            <a:rect l="l" t="t" r="r" b="b"/>
            <a:pathLst>
              <a:path w="10322" h="2194" extrusionOk="0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sz="28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sz="28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sz="28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sz="28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sz="28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sz="28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sz="28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sz="28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sz="28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Light"/>
              <a:buChar char="●"/>
              <a:defRPr sz="1600">
                <a:solidFill>
                  <a:srgbClr val="174A8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Light"/>
              <a:buChar char="○"/>
              <a:defRPr sz="1600">
                <a:solidFill>
                  <a:srgbClr val="174A8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Light"/>
              <a:buChar char="■"/>
              <a:defRPr sz="1600">
                <a:solidFill>
                  <a:srgbClr val="174A8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Light"/>
              <a:buChar char="●"/>
              <a:defRPr sz="1600">
                <a:solidFill>
                  <a:srgbClr val="174A8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Light"/>
              <a:buChar char="○"/>
              <a:defRPr sz="1600">
                <a:solidFill>
                  <a:srgbClr val="174A8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Light"/>
              <a:buChar char="■"/>
              <a:defRPr sz="1600">
                <a:solidFill>
                  <a:srgbClr val="174A8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Light"/>
              <a:buChar char="●"/>
              <a:defRPr sz="1600">
                <a:solidFill>
                  <a:srgbClr val="174A8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Light"/>
              <a:buChar char="○"/>
              <a:defRPr sz="1600">
                <a:solidFill>
                  <a:srgbClr val="174A8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Light"/>
              <a:buChar char="■"/>
              <a:defRPr sz="1600">
                <a:solidFill>
                  <a:srgbClr val="174A8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2" r:id="rId12"/>
    <p:sldLayoutId id="2147483663" r:id="rId13"/>
    <p:sldLayoutId id="2147483664" r:id="rId14"/>
    <p:sldLayoutId id="214748366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23"/>
          <p:cNvSpPr txBox="1">
            <a:spLocks noGrp="1"/>
          </p:cNvSpPr>
          <p:nvPr>
            <p:ph type="ctrTitle"/>
          </p:nvPr>
        </p:nvSpPr>
        <p:spPr>
          <a:xfrm>
            <a:off x="967700" y="1345750"/>
            <a:ext cx="7208700" cy="19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Ketentuan Umum Perlombaan</a:t>
            </a:r>
            <a:endParaRPr sz="5400" dirty="0"/>
          </a:p>
        </p:txBody>
      </p:sp>
      <p:sp>
        <p:nvSpPr>
          <p:cNvPr id="1731" name="Google Shape;1731;p23"/>
          <p:cNvSpPr txBox="1">
            <a:spLocks noGrp="1"/>
          </p:cNvSpPr>
          <p:nvPr>
            <p:ph type="subTitle" idx="1"/>
          </p:nvPr>
        </p:nvSpPr>
        <p:spPr>
          <a:xfrm>
            <a:off x="1138675" y="3114175"/>
            <a:ext cx="6866700" cy="5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Dokter</a:t>
            </a:r>
            <a:r>
              <a:rPr lang="en-US" b="1" dirty="0"/>
              <a:t> </a:t>
            </a:r>
            <a:r>
              <a:rPr lang="en-US" b="1" dirty="0" err="1"/>
              <a:t>Cilik</a:t>
            </a:r>
            <a:r>
              <a:rPr lang="en-US" b="1" dirty="0"/>
              <a:t> FK UHT 2021</a:t>
            </a:r>
            <a:endParaRPr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1CC23E-9299-4359-AEDF-F4B7BBA98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563" y="236304"/>
            <a:ext cx="4817593" cy="8100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4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Ketentuan Umum Perlombaan</a:t>
            </a:r>
            <a:endParaRPr dirty="0"/>
          </a:p>
        </p:txBody>
      </p:sp>
      <p:sp>
        <p:nvSpPr>
          <p:cNvPr id="1737" name="Google Shape;1737;p24"/>
          <p:cNvSpPr txBox="1">
            <a:spLocks noGrp="1"/>
          </p:cNvSpPr>
          <p:nvPr>
            <p:ph type="subTitle" idx="1"/>
          </p:nvPr>
        </p:nvSpPr>
        <p:spPr>
          <a:xfrm>
            <a:off x="821325" y="1067260"/>
            <a:ext cx="7501200" cy="3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lomba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individu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 1 orang.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siswa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aktif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SD/MI/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sederajat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kelas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4,5,6 se-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Timur.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wajib</a:t>
            </a:r>
            <a:r>
              <a:rPr lang="en-ID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menyediakan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laptop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browser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Google Chrome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kondisi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baterai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penuh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memadai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wajib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cermin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mirror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minimal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berukuran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40 x 40 cm di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kamera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memperlihatkan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layar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laptop,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keyboard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setengah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badan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contoh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pada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lampiran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wajib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menyalakan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kamera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microphone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berpakaian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seragam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sekolah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rapi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berkerah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memperlihatkan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diri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minimal bahu.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Jika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mengalami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 </a:t>
            </a:r>
            <a:r>
              <a:rPr lang="en-ID" sz="1600" i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kamera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pada laptop,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device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handphone 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(HP)/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perangkat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lain dan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menghubungi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LO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sebelumnya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914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4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Ketentuan Umum Perlombaan</a:t>
            </a:r>
            <a:endParaRPr dirty="0"/>
          </a:p>
        </p:txBody>
      </p:sp>
      <p:sp>
        <p:nvSpPr>
          <p:cNvPr id="1737" name="Google Shape;1737;p24"/>
          <p:cNvSpPr txBox="1">
            <a:spLocks noGrp="1"/>
          </p:cNvSpPr>
          <p:nvPr>
            <p:ph type="subTitle" idx="1"/>
          </p:nvPr>
        </p:nvSpPr>
        <p:spPr>
          <a:xfrm>
            <a:off x="821325" y="1232150"/>
            <a:ext cx="7501200" cy="3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7"/>
              <a:tabLst>
                <a:tab pos="457200" algn="l"/>
              </a:tabLst>
            </a:pP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dilarang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headset, headphone, earphone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handsfree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kecuali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jika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terdapat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masalah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microphone/sound system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menghubungi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LO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terlebih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dahulu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maksimal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H-2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sebelum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perlombaan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7"/>
              <a:tabLst>
                <a:tab pos="457200" algn="l"/>
              </a:tabLst>
            </a:pP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Lokasi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perlombaan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digunakan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harus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ruangan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privat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tertutup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ruangan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tenang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tanpa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gangguan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tempat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umum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 Lokasi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ujian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harus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mempunyai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pencahayaan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cukup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memadai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7"/>
              <a:tabLst>
                <a:tab pos="457200" algn="l"/>
              </a:tabLst>
            </a:pP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menyediakan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koneksi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internet dan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kuota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data yang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memadai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Konektivitas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minimal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broadband home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koneksi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tethering 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HP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sinyal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4G.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7"/>
              <a:tabLst>
                <a:tab pos="457200" algn="l"/>
              </a:tabLst>
            </a:pP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left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off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selama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pengerjaan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berlangsung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ditoleransi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selama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5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menit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alasan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koneksi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internet dan </a:t>
            </a:r>
            <a:r>
              <a:rPr lang="en-ID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wajib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bukti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screenshot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foto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connection lost/error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memperlihatkan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/jam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kepada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LO </a:t>
            </a:r>
            <a:r>
              <a:rPr lang="en-ID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WA.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lvl="0" indent="-2286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7"/>
              <a:tabLst>
                <a:tab pos="457200" algn="l"/>
              </a:tabLst>
            </a:pPr>
            <a:endParaRPr sz="10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51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4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Ketentuan Umum Perlombaan</a:t>
            </a:r>
            <a:endParaRPr dirty="0"/>
          </a:p>
        </p:txBody>
      </p:sp>
      <p:sp>
        <p:nvSpPr>
          <p:cNvPr id="1737" name="Google Shape;1737;p24"/>
          <p:cNvSpPr txBox="1">
            <a:spLocks noGrp="1"/>
          </p:cNvSpPr>
          <p:nvPr>
            <p:ph type="subTitle" idx="1"/>
          </p:nvPr>
        </p:nvSpPr>
        <p:spPr>
          <a:xfrm>
            <a:off x="821325" y="946595"/>
            <a:ext cx="7501200" cy="39979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11"/>
              <a:tabLst>
                <a:tab pos="457200" algn="l"/>
              </a:tabLst>
            </a:pP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mengalami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kendala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dirasa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mengganggu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lain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dipindahkan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Breakout Room Zoom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khusus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diberikan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toleransi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10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menit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alasan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gangguan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koneksi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internet dan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wajib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bukti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screenshot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foto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connection lost/error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memperlihatkan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/jam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kepada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LO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melalui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WA. Jika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melebihi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toleransi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diberikan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bukti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kepada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LO,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diberi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sanksi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sesuai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kebijakan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panitia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berupa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pengurangan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poin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sesuai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babak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lomba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berlangsung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11"/>
              <a:tabLst>
                <a:tab pos="457200" algn="l"/>
              </a:tabLst>
            </a:pP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diperbolehkan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toilet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meninggalkan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tempat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duduk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saat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pengerjaan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soal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berlangsung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11"/>
              <a:tabLst>
                <a:tab pos="457200" algn="l"/>
              </a:tabLst>
            </a:pP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Apabila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panitia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mengetahui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adanya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kecurangan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diberikan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peringatan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pertama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Apabila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mengulangi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kecurangan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dua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kalinya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diberikan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peringatan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kedua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poin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dikurangi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apabila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mengulangi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kecurangan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tiga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kalinya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peserta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diskualifikasi</a:t>
            </a:r>
            <a:r>
              <a:rPr lang="en-ID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11"/>
              <a:tabLst>
                <a:tab pos="457200" algn="l"/>
              </a:tabLst>
            </a:pP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Selama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perlombaan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direkam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oleh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panitia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11"/>
              <a:tabLst>
                <a:tab pos="457200" algn="l"/>
              </a:tabLst>
            </a:pP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Semua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keputusan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juri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panitia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diganggu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gugat</a:t>
            </a:r>
            <a:r>
              <a:rPr lang="en-ID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D" sz="1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lvl="0" indent="-228600" algn="just" fontAlgn="base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11"/>
              <a:tabLst>
                <a:tab pos="457200" algn="l"/>
              </a:tabLst>
            </a:pPr>
            <a:endParaRPr sz="8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34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F957-2E7A-46D9-90DF-723744529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err="1"/>
              <a:t>Contoh</a:t>
            </a:r>
            <a:r>
              <a:rPr lang="en-US" sz="2400" dirty="0"/>
              <a:t> </a:t>
            </a:r>
            <a:r>
              <a:rPr lang="en-US" sz="2400" dirty="0" err="1"/>
              <a:t>Posisi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2 </a:t>
            </a:r>
            <a:r>
              <a:rPr lang="en-US" sz="2400" i="1" dirty="0"/>
              <a:t>Device</a:t>
            </a:r>
            <a:r>
              <a:rPr lang="en-US" sz="2400" dirty="0"/>
              <a:t> yang </a:t>
            </a:r>
            <a:r>
              <a:rPr lang="en-US" sz="2400" dirty="0" err="1"/>
              <a:t>Benar</a:t>
            </a:r>
            <a:endParaRPr lang="en-ID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E58E4F-BD25-45F8-8B87-24FECA15524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039" y="1014050"/>
            <a:ext cx="5720080" cy="358330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3AF7F3-F206-4C9D-A34F-964AB69467CE}"/>
              </a:ext>
            </a:extLst>
          </p:cNvPr>
          <p:cNvSpPr txBox="1"/>
          <p:nvPr/>
        </p:nvSpPr>
        <p:spPr>
          <a:xfrm>
            <a:off x="7958667" y="120918"/>
            <a:ext cx="1185333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5000"/>
                  </a:schemeClr>
                </a:solidFill>
                <a:latin typeface="Amasis MT Pro Black" panose="02040A04050005020304" pitchFamily="18" charset="0"/>
              </a:rPr>
              <a:t>LAMPIRAN</a:t>
            </a:r>
            <a:endParaRPr lang="id-ID" dirty="0">
              <a:solidFill>
                <a:schemeClr val="accent2">
                  <a:lumMod val="25000"/>
                </a:schemeClr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82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F957-2E7A-46D9-90DF-723744529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err="1"/>
              <a:t>Contoh</a:t>
            </a:r>
            <a:r>
              <a:rPr lang="en-US" sz="2400" dirty="0"/>
              <a:t> </a:t>
            </a:r>
            <a:r>
              <a:rPr lang="en-US" sz="2400" dirty="0" err="1"/>
              <a:t>Posisi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2 </a:t>
            </a:r>
            <a:r>
              <a:rPr lang="en-US" sz="2400" i="1" dirty="0"/>
              <a:t>Device</a:t>
            </a:r>
            <a:r>
              <a:rPr lang="en-US" sz="2400" dirty="0"/>
              <a:t> yang 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Salah</a:t>
            </a:r>
            <a:endParaRPr lang="en-ID"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6F9CA7-2CEA-41A7-8C28-4154BBD67B5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46" y="1169733"/>
            <a:ext cx="7117247" cy="310246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9E4F64-D69E-4706-AD2D-0558D5BD0AB3}"/>
              </a:ext>
            </a:extLst>
          </p:cNvPr>
          <p:cNvSpPr txBox="1"/>
          <p:nvPr/>
        </p:nvSpPr>
        <p:spPr>
          <a:xfrm>
            <a:off x="7958667" y="120918"/>
            <a:ext cx="1185333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5000"/>
                  </a:schemeClr>
                </a:solidFill>
                <a:latin typeface="Amasis MT Pro Black" panose="02040A04050005020304" pitchFamily="18" charset="0"/>
              </a:rPr>
              <a:t>LAMPIRAN</a:t>
            </a:r>
            <a:endParaRPr lang="id-ID" dirty="0">
              <a:solidFill>
                <a:schemeClr val="accent2">
                  <a:lumMod val="25000"/>
                </a:schemeClr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566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CA01-2B9E-49C7-AAED-60089E707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err="1"/>
              <a:t>Contoh</a:t>
            </a:r>
            <a:r>
              <a:rPr lang="en-US" sz="2400" dirty="0"/>
              <a:t> </a:t>
            </a:r>
            <a:r>
              <a:rPr lang="en-US" sz="2400" dirty="0" err="1"/>
              <a:t>Posisi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Cermin</a:t>
            </a:r>
            <a:r>
              <a:rPr lang="en-US" sz="2400" dirty="0"/>
              <a:t> yang </a:t>
            </a:r>
            <a:r>
              <a:rPr lang="en-US" sz="2400" dirty="0" err="1"/>
              <a:t>Benar</a:t>
            </a:r>
            <a:endParaRPr lang="en-ID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EA10A0-39F5-4F8D-AC06-250C704DD80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705" y="1026705"/>
            <a:ext cx="6954590" cy="353682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188F4B-12B9-4C08-85A0-529417CCA897}"/>
              </a:ext>
            </a:extLst>
          </p:cNvPr>
          <p:cNvSpPr txBox="1"/>
          <p:nvPr/>
        </p:nvSpPr>
        <p:spPr>
          <a:xfrm>
            <a:off x="7958667" y="120918"/>
            <a:ext cx="1185333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5000"/>
                  </a:schemeClr>
                </a:solidFill>
                <a:latin typeface="Amasis MT Pro Black" panose="02040A04050005020304" pitchFamily="18" charset="0"/>
              </a:rPr>
              <a:t>LAMPIRAN</a:t>
            </a:r>
            <a:endParaRPr lang="id-ID" dirty="0">
              <a:solidFill>
                <a:schemeClr val="accent2">
                  <a:lumMod val="25000"/>
                </a:schemeClr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58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FCA01-2B9E-49C7-AAED-60089E707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err="1"/>
              <a:t>Contoh</a:t>
            </a:r>
            <a:r>
              <a:rPr lang="en-US" sz="2400" dirty="0"/>
              <a:t> </a:t>
            </a:r>
            <a:r>
              <a:rPr lang="en-US" sz="2400" dirty="0" err="1"/>
              <a:t>Posisi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Cermin</a:t>
            </a:r>
            <a:r>
              <a:rPr lang="en-US" sz="2400" dirty="0"/>
              <a:t> yang 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Salah</a:t>
            </a:r>
            <a:endParaRPr lang="en-ID"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23417D-BED9-470A-AF7E-C79FB059C11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83" y="1341347"/>
            <a:ext cx="7023634" cy="246080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E8C73A-255C-4F2F-95FD-9D6A0A843D94}"/>
              </a:ext>
            </a:extLst>
          </p:cNvPr>
          <p:cNvSpPr txBox="1"/>
          <p:nvPr/>
        </p:nvSpPr>
        <p:spPr>
          <a:xfrm>
            <a:off x="7958667" y="120918"/>
            <a:ext cx="1185333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5000"/>
                  </a:schemeClr>
                </a:solidFill>
                <a:latin typeface="Amasis MT Pro Black" panose="02040A04050005020304" pitchFamily="18" charset="0"/>
              </a:rPr>
              <a:t>LAMPIRAN</a:t>
            </a:r>
            <a:endParaRPr lang="id-ID" dirty="0">
              <a:solidFill>
                <a:schemeClr val="accent2">
                  <a:lumMod val="25000"/>
                </a:schemeClr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30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26"/>
          <p:cNvSpPr/>
          <p:nvPr/>
        </p:nvSpPr>
        <p:spPr>
          <a:xfrm rot="126755">
            <a:off x="2130001" y="1012294"/>
            <a:ext cx="4703897" cy="33280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766" name="Google Shape;1766;p26"/>
          <p:cNvSpPr/>
          <p:nvPr/>
        </p:nvSpPr>
        <p:spPr>
          <a:xfrm rot="-135875">
            <a:off x="1909815" y="721845"/>
            <a:ext cx="1088272" cy="940432"/>
          </a:xfrm>
          <a:custGeom>
            <a:avLst/>
            <a:gdLst/>
            <a:ahLst/>
            <a:cxnLst/>
            <a:rect l="l" t="t" r="r" b="b"/>
            <a:pathLst>
              <a:path w="25370" h="21060" extrusionOk="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767" name="Google Shape;1767;p26"/>
          <p:cNvSpPr/>
          <p:nvPr/>
        </p:nvSpPr>
        <p:spPr>
          <a:xfrm rot="4829593">
            <a:off x="6015304" y="875314"/>
            <a:ext cx="1088288" cy="940389"/>
          </a:xfrm>
          <a:custGeom>
            <a:avLst/>
            <a:gdLst/>
            <a:ahLst/>
            <a:cxnLst/>
            <a:rect l="l" t="t" r="r" b="b"/>
            <a:pathLst>
              <a:path w="25370" h="21060" extrusionOk="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768" name="Google Shape;1768;p26"/>
          <p:cNvSpPr txBox="1">
            <a:spLocks noGrp="1"/>
          </p:cNvSpPr>
          <p:nvPr>
            <p:ph type="title"/>
          </p:nvPr>
        </p:nvSpPr>
        <p:spPr>
          <a:xfrm>
            <a:off x="2497899" y="2398569"/>
            <a:ext cx="3968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Terima Kasih</a:t>
            </a:r>
            <a:endParaRPr sz="8000" dirty="0"/>
          </a:p>
        </p:txBody>
      </p:sp>
      <p:sp>
        <p:nvSpPr>
          <p:cNvPr id="1784" name="Google Shape;1784;p26">
            <a:hlinkClick r:id="rId3" action="ppaction://hlinksldjump"/>
          </p:cNvPr>
          <p:cNvSpPr/>
          <p:nvPr/>
        </p:nvSpPr>
        <p:spPr>
          <a:xfrm rot="-2700000">
            <a:off x="945786" y="642199"/>
            <a:ext cx="170978" cy="170978"/>
          </a:xfrm>
          <a:prstGeom prst="halfFrame">
            <a:avLst>
              <a:gd name="adj1" fmla="val 33333"/>
              <a:gd name="adj2" fmla="val 3333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26">
            <a:hlinkClick r:id="rId4" action="ppaction://hlinksldjump"/>
          </p:cNvPr>
          <p:cNvSpPr/>
          <p:nvPr/>
        </p:nvSpPr>
        <p:spPr>
          <a:xfrm rot="8100000">
            <a:off x="8027236" y="642199"/>
            <a:ext cx="170978" cy="170978"/>
          </a:xfrm>
          <a:prstGeom prst="halfFrame">
            <a:avLst>
              <a:gd name="adj1" fmla="val 33333"/>
              <a:gd name="adj2" fmla="val 3333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Nature Activities Binder by Slidesgo">
  <a:themeElements>
    <a:clrScheme name="Simple Light">
      <a:dk1>
        <a:srgbClr val="000000"/>
      </a:dk1>
      <a:lt1>
        <a:srgbClr val="FFFFFF"/>
      </a:lt1>
      <a:dk2>
        <a:srgbClr val="D9D9D9"/>
      </a:dk2>
      <a:lt2>
        <a:srgbClr val="FEC9A1"/>
      </a:lt2>
      <a:accent1>
        <a:srgbClr val="FD9E66"/>
      </a:accent1>
      <a:accent2>
        <a:srgbClr val="B7E1E0"/>
      </a:accent2>
      <a:accent3>
        <a:srgbClr val="FAE39D"/>
      </a:accent3>
      <a:accent4>
        <a:srgbClr val="F9C357"/>
      </a:accent4>
      <a:accent5>
        <a:srgbClr val="92CAD6"/>
      </a:accent5>
      <a:accent6>
        <a:srgbClr val="85A8CE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453</Words>
  <Application>Microsoft Office PowerPoint</Application>
  <PresentationFormat>On-screen Show (16:9)</PresentationFormat>
  <Paragraphs>29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Amasis MT Pro Black</vt:lpstr>
      <vt:lpstr>Quicksand Light</vt:lpstr>
      <vt:lpstr>Calibri</vt:lpstr>
      <vt:lpstr>Jua</vt:lpstr>
      <vt:lpstr>Arial</vt:lpstr>
      <vt:lpstr>Times New Roman</vt:lpstr>
      <vt:lpstr>Nature Activities Binder by Slidesgo</vt:lpstr>
      <vt:lpstr>Ketentuan Umum Perlombaan</vt:lpstr>
      <vt:lpstr>Ketentuan Umum Perlombaan</vt:lpstr>
      <vt:lpstr>Ketentuan Umum Perlombaan</vt:lpstr>
      <vt:lpstr>Ketentuan Umum Perlombaan</vt:lpstr>
      <vt:lpstr>Contoh Posisi dengan 2 Device yang Benar</vt:lpstr>
      <vt:lpstr>Contoh Posisi dengan 2 Device yang Salah</vt:lpstr>
      <vt:lpstr>Contoh Posisi dengan Cermin yang Benar</vt:lpstr>
      <vt:lpstr>Contoh Posisi dengan Cermin yang Salah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Ketentuan Umum Perlombaan</dc:title>
  <cp:lastModifiedBy>Lindawati Wijoyo</cp:lastModifiedBy>
  <cp:revision>17</cp:revision>
  <dcterms:modified xsi:type="dcterms:W3CDTF">2021-09-07T16:09:10Z</dcterms:modified>
</cp:coreProperties>
</file>